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svg" ContentType="image/svg+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handoutMasterIdLst>
    <p:handoutMasterId r:id="rId21"/>
  </p:handoutMasterIdLst>
  <p:sldIdLst>
    <p:sldId id="373" r:id="rId5"/>
    <p:sldId id="348" r:id="rId6"/>
    <p:sldId id="350" r:id="rId7"/>
    <p:sldId id="351" r:id="rId8"/>
    <p:sldId id="352" r:id="rId9"/>
    <p:sldId id="353" r:id="rId10"/>
    <p:sldId id="354" r:id="rId11"/>
    <p:sldId id="355" r:id="rId12"/>
    <p:sldId id="356" r:id="rId13"/>
    <p:sldId id="357" r:id="rId14"/>
    <p:sldId id="358" r:id="rId15"/>
    <p:sldId id="359" r:id="rId16"/>
    <p:sldId id="360" r:id="rId17"/>
    <p:sldId id="361" r:id="rId18"/>
    <p:sldId id="362" r:id="rId1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41"/>
    <a:srgbClr val="63003C"/>
    <a:srgbClr val="000000"/>
    <a:srgbClr val="FFFF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1207" autoAdjust="0"/>
    <p:restoredTop sz="94660"/>
  </p:normalViewPr>
  <p:slideViewPr>
    <p:cSldViewPr snapToGrid="0">
      <p:cViewPr varScale="1">
        <p:scale>
          <a:sx n="72" d="100"/>
          <a:sy n="72" d="100"/>
        </p:scale>
        <p:origin x="216" y="24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42" Type="http://schemas.microsoft.com/office/2016/11/relationships/changesInfo" Target="changesInfos/changesInfo1.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Merle" userId="1571420880_tp_dropbox" providerId="OAuth2" clId="{E3990F43-8EB7-7E43-9721-DD1A4891A767}"/>
    <pc:docChg chg="modSld">
      <pc:chgData name="Lydia Merle" userId="1571420880_tp_dropbox" providerId="OAuth2" clId="{E3990F43-8EB7-7E43-9721-DD1A4891A767}" dt="2020-09-07T15:01:54.536" v="34" actId="20577"/>
      <pc:docMkLst>
        <pc:docMk/>
      </pc:docMkLst>
      <pc:sldChg chg="modSp">
        <pc:chgData name="Lydia Merle" userId="1571420880_tp_dropbox" providerId="OAuth2" clId="{E3990F43-8EB7-7E43-9721-DD1A4891A767}" dt="2020-09-07T15:01:54.536" v="34" actId="20577"/>
        <pc:sldMkLst>
          <pc:docMk/>
          <pc:sldMk cId="1536998489" sldId="347"/>
        </pc:sldMkLst>
        <pc:spChg chg="mod">
          <ac:chgData name="Lydia Merle" userId="1571420880_tp_dropbox" providerId="OAuth2" clId="{E3990F43-8EB7-7E43-9721-DD1A4891A767}" dt="2020-09-07T15:01:54.536" v="34" actId="20577"/>
          <ac:spMkLst>
            <pc:docMk/>
            <pc:sldMk cId="1536998489" sldId="347"/>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A920ADD-B2B6-48DC-9F56-BBE912FF083D}" type="datetimeFigureOut">
              <a:rPr lang="fr-FR" smtClean="0"/>
              <a:t>23/03/2022</a:t>
            </a:fld>
            <a:endParaRPr lang="fr-FR"/>
          </a:p>
        </p:txBody>
      </p:sp>
      <p:sp>
        <p:nvSpPr>
          <p:cNvPr id="4" name="Espace réservé du pied de page 3"/>
          <p:cNvSpPr>
            <a:spLocks noGrp="1"/>
          </p:cNvSpPr>
          <p:nvPr>
            <p:ph type="ftr" sz="quarter" idx="2"/>
          </p:nvPr>
        </p:nvSpPr>
        <p:spPr>
          <a:xfrm>
            <a:off x="0" y="9428586"/>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6"/>
            <a:ext cx="2945659" cy="498055"/>
          </a:xfrm>
          <a:prstGeom prst="rect">
            <a:avLst/>
          </a:prstGeom>
        </p:spPr>
        <p:txBody>
          <a:bodyPr vert="horz" lIns="91440" tIns="45720" rIns="91440" bIns="45720" rtlCol="0" anchor="b"/>
          <a:lstStyle>
            <a:lvl1pPr algn="r">
              <a:defRPr sz="1200"/>
            </a:lvl1pPr>
          </a:lstStyle>
          <a:p>
            <a:fld id="{49ED7972-7A05-4EBA-8DB4-E5CCE6225FB6}" type="slidenum">
              <a:rPr lang="fr-FR" smtClean="0"/>
              <a:t>‹#›</a:t>
            </a:fld>
            <a:endParaRPr lang="fr-FR"/>
          </a:p>
        </p:txBody>
      </p:sp>
    </p:spTree>
    <p:extLst>
      <p:ext uri="{BB962C8B-B14F-4D97-AF65-F5344CB8AC3E}">
        <p14:creationId xmlns:p14="http://schemas.microsoft.com/office/powerpoint/2010/main" val="4156169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8407A44-ACB3-49FA-BFDD-E508664716F1}" type="datetimeFigureOut">
              <a:rPr lang="fr-FR" smtClean="0"/>
              <a:t>23/03/2022</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6"/>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6"/>
            <a:ext cx="2945659" cy="498055"/>
          </a:xfrm>
          <a:prstGeom prst="rect">
            <a:avLst/>
          </a:prstGeom>
        </p:spPr>
        <p:txBody>
          <a:bodyPr vert="horz" lIns="91440" tIns="45720" rIns="91440" bIns="45720" rtlCol="0" anchor="b"/>
          <a:lstStyle>
            <a:lvl1pPr algn="r">
              <a:defRPr sz="1200"/>
            </a:lvl1pPr>
          </a:lstStyle>
          <a:p>
            <a:fld id="{1D5477D0-182A-42F5-9A8C-08B75B3622BB}" type="slidenum">
              <a:rPr lang="fr-FR" smtClean="0"/>
              <a:t>‹#›</a:t>
            </a:fld>
            <a:endParaRPr lang="fr-FR"/>
          </a:p>
        </p:txBody>
      </p:sp>
    </p:spTree>
    <p:extLst>
      <p:ext uri="{BB962C8B-B14F-4D97-AF65-F5344CB8AC3E}">
        <p14:creationId xmlns:p14="http://schemas.microsoft.com/office/powerpoint/2010/main" val="1718834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355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fr-FR" altLang="fr-FR"/>
          </a:p>
        </p:txBody>
      </p:sp>
      <p:sp>
        <p:nvSpPr>
          <p:cNvPr id="2355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fld id="{AD35CE76-958B-F547-9A76-F81399134E37}" type="slidenum">
              <a:rPr lang="fr-FR" altLang="fr-FR"/>
              <a:pPr/>
              <a:t>5</a:t>
            </a:fld>
            <a:endParaRPr lang="fr-FR" altLang="fr-FR"/>
          </a:p>
        </p:txBody>
      </p:sp>
    </p:spTree>
    <p:extLst>
      <p:ext uri="{BB962C8B-B14F-4D97-AF65-F5344CB8AC3E}">
        <p14:creationId xmlns:p14="http://schemas.microsoft.com/office/powerpoint/2010/main" val="1311806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fr-FR" altLang="fr-FR"/>
          </a:p>
        </p:txBody>
      </p:sp>
      <p:sp>
        <p:nvSpPr>
          <p:cNvPr id="26627"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fld id="{9BFB8D23-8EF8-0844-A8D2-1844254616E5}" type="slidenum">
              <a:rPr lang="fr-FR" altLang="fr-FR"/>
              <a:pPr/>
              <a:t>6</a:t>
            </a:fld>
            <a:endParaRPr lang="fr-FR" altLang="fr-FR"/>
          </a:p>
        </p:txBody>
      </p:sp>
    </p:spTree>
    <p:extLst>
      <p:ext uri="{BB962C8B-B14F-4D97-AF65-F5344CB8AC3E}">
        <p14:creationId xmlns:p14="http://schemas.microsoft.com/office/powerpoint/2010/main" val="1055179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x-none" altLang="x-none"/>
          </a:p>
        </p:txBody>
      </p:sp>
      <p:sp>
        <p:nvSpPr>
          <p:cNvPr id="2969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fld id="{689A718D-6902-6943-9A8B-196F1C045686}" type="slidenum">
              <a:rPr lang="fr-FR" altLang="fr-FR"/>
              <a:pPr/>
              <a:t>8</a:t>
            </a:fld>
            <a:endParaRPr lang="fr-FR" altLang="fr-FR"/>
          </a:p>
        </p:txBody>
      </p:sp>
    </p:spTree>
    <p:extLst>
      <p:ext uri="{BB962C8B-B14F-4D97-AF65-F5344CB8AC3E}">
        <p14:creationId xmlns:p14="http://schemas.microsoft.com/office/powerpoint/2010/main" val="1271893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348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fld id="{B4AF00E0-4710-9948-9843-94551CF90024}" type="slidenum">
              <a:rPr lang="fr-FR" altLang="fr-FR"/>
              <a:pPr/>
              <a:t>12</a:t>
            </a:fld>
            <a:endParaRPr lang="fr-FR" altLang="fr-FR"/>
          </a:p>
        </p:txBody>
      </p:sp>
    </p:spTree>
    <p:extLst>
      <p:ext uri="{BB962C8B-B14F-4D97-AF65-F5344CB8AC3E}">
        <p14:creationId xmlns:p14="http://schemas.microsoft.com/office/powerpoint/2010/main" val="142002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fr-FR" altLang="fr-FR"/>
          </a:p>
        </p:txBody>
      </p:sp>
      <p:sp>
        <p:nvSpPr>
          <p:cNvPr id="3891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fld id="{E29C5D92-1FF8-E949-926B-07C907252CCD}" type="slidenum">
              <a:rPr lang="fr-FR" altLang="fr-FR"/>
              <a:pPr/>
              <a:t>15</a:t>
            </a:fld>
            <a:endParaRPr lang="fr-FR" altLang="fr-FR"/>
          </a:p>
        </p:txBody>
      </p:sp>
    </p:spTree>
    <p:extLst>
      <p:ext uri="{BB962C8B-B14F-4D97-AF65-F5344CB8AC3E}">
        <p14:creationId xmlns:p14="http://schemas.microsoft.com/office/powerpoint/2010/main" val="467300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re-prun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fr-FR" sz="1350" dirty="0">
              <a:solidFill>
                <a:srgbClr val="FFFFFF"/>
              </a:solidFill>
            </a:endParaRPr>
          </a:p>
        </p:txBody>
      </p:sp>
      <p:sp>
        <p:nvSpPr>
          <p:cNvPr id="2" name="Title 1"/>
          <p:cNvSpPr>
            <a:spLocks noGrp="1"/>
          </p:cNvSpPr>
          <p:nvPr>
            <p:ph type="ctrTitle"/>
          </p:nvPr>
        </p:nvSpPr>
        <p:spPr>
          <a:xfrm>
            <a:off x="272128" y="2165229"/>
            <a:ext cx="8305342" cy="3252160"/>
          </a:xfrm>
        </p:spPr>
        <p:txBody>
          <a:bodyPr anchor="b">
            <a:normAutofit/>
          </a:bodyPr>
          <a:lstStyle>
            <a:lvl1pPr algn="l">
              <a:defRPr sz="5000">
                <a:solidFill>
                  <a:schemeClr val="bg1"/>
                </a:solidFill>
              </a:defRPr>
            </a:lvl1pPr>
          </a:lstStyle>
          <a:p>
            <a:r>
              <a:rPr lang="fr-FR" dirty="0"/>
              <a:t>Modifiez le style du titre</a:t>
            </a:r>
            <a:endParaRPr lang="en-US" dirty="0"/>
          </a:p>
        </p:txBody>
      </p:sp>
      <p:sp>
        <p:nvSpPr>
          <p:cNvPr id="3" name="Subtitle 2"/>
          <p:cNvSpPr>
            <a:spLocks noGrp="1"/>
          </p:cNvSpPr>
          <p:nvPr>
            <p:ph type="subTitle" idx="1"/>
          </p:nvPr>
        </p:nvSpPr>
        <p:spPr>
          <a:xfrm>
            <a:off x="272128" y="5529528"/>
            <a:ext cx="4787999" cy="746185"/>
          </a:xfrm>
        </p:spPr>
        <p:txBody>
          <a:bodyPr anchor="b">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endParaRPr lang="en-US" dirty="0"/>
          </a:p>
        </p:txBody>
      </p:sp>
      <p:pic>
        <p:nvPicPr>
          <p:cNvPr id="5" name="Picture 4">
            <a:extLst>
              <a:ext uri="{FF2B5EF4-FFF2-40B4-BE49-F238E27FC236}">
                <a16:creationId xmlns="" xmlns:a16="http://schemas.microsoft.com/office/drawing/2014/main" id="{D5528D86-D103-DD4C-9FC4-7D5D789A7C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77880"/>
            <a:ext cx="5060127" cy="1129119"/>
          </a:xfrm>
          <a:prstGeom prst="rect">
            <a:avLst/>
          </a:prstGeom>
        </p:spPr>
      </p:pic>
      <p:pic>
        <p:nvPicPr>
          <p:cNvPr id="6" name="Image 4">
            <a:extLst>
              <a:ext uri="{FF2B5EF4-FFF2-40B4-BE49-F238E27FC236}">
                <a16:creationId xmlns="" xmlns:a16="http://schemas.microsoft.com/office/drawing/2014/main" id="{4644E84E-EF66-2B41-A976-69EF3658DAD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spTree>
    <p:extLst>
      <p:ext uri="{BB962C8B-B14F-4D97-AF65-F5344CB8AC3E}">
        <p14:creationId xmlns:p14="http://schemas.microsoft.com/office/powerpoint/2010/main" val="47615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re-blanc">
    <p:spTree>
      <p:nvGrpSpPr>
        <p:cNvPr id="1" name=""/>
        <p:cNvGrpSpPr/>
        <p:nvPr/>
      </p:nvGrpSpPr>
      <p:grpSpPr>
        <a:xfrm>
          <a:off x="0" y="0"/>
          <a:ext cx="0" cy="0"/>
          <a:chOff x="0" y="0"/>
          <a:chExt cx="0" cy="0"/>
        </a:xfrm>
      </p:grpSpPr>
      <p:sp>
        <p:nvSpPr>
          <p:cNvPr id="2" name="Title 1"/>
          <p:cNvSpPr>
            <a:spLocks noGrp="1"/>
          </p:cNvSpPr>
          <p:nvPr>
            <p:ph type="ctrTitle"/>
          </p:nvPr>
        </p:nvSpPr>
        <p:spPr>
          <a:xfrm>
            <a:off x="272128" y="2165229"/>
            <a:ext cx="8305342" cy="3252160"/>
          </a:xfrm>
        </p:spPr>
        <p:txBody>
          <a:bodyPr anchor="b">
            <a:normAutofit/>
          </a:bodyPr>
          <a:lstStyle>
            <a:lvl1pPr algn="l">
              <a:defRPr sz="5000">
                <a:solidFill>
                  <a:schemeClr val="tx1"/>
                </a:solidFill>
              </a:defRPr>
            </a:lvl1pPr>
          </a:lstStyle>
          <a:p>
            <a:r>
              <a:rPr lang="fr-FR" dirty="0"/>
              <a:t>Modifiez le style du titre</a:t>
            </a:r>
            <a:endParaRPr lang="en-US" dirty="0"/>
          </a:p>
        </p:txBody>
      </p:sp>
      <p:sp>
        <p:nvSpPr>
          <p:cNvPr id="3" name="Subtitle 2"/>
          <p:cNvSpPr>
            <a:spLocks noGrp="1"/>
          </p:cNvSpPr>
          <p:nvPr>
            <p:ph type="subTitle" idx="1"/>
          </p:nvPr>
        </p:nvSpPr>
        <p:spPr>
          <a:xfrm>
            <a:off x="272128" y="5529528"/>
            <a:ext cx="4787999" cy="746185"/>
          </a:xfrm>
        </p:spPr>
        <p:txBody>
          <a:bodyPr anchor="b">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endParaRPr lang="en-US" dirty="0"/>
          </a:p>
        </p:txBody>
      </p:sp>
      <p:pic>
        <p:nvPicPr>
          <p:cNvPr id="8" name="Picture 7">
            <a:extLst>
              <a:ext uri="{FF2B5EF4-FFF2-40B4-BE49-F238E27FC236}">
                <a16:creationId xmlns="" xmlns:a16="http://schemas.microsoft.com/office/drawing/2014/main" id="{B7B52807-DA9F-0143-86B1-7DB821DCCF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463561"/>
            <a:ext cx="5060133" cy="1129120"/>
          </a:xfrm>
          <a:prstGeom prst="rect">
            <a:avLst/>
          </a:prstGeom>
        </p:spPr>
      </p:pic>
      <p:pic>
        <p:nvPicPr>
          <p:cNvPr id="9" name="Image 6">
            <a:extLst>
              <a:ext uri="{FF2B5EF4-FFF2-40B4-BE49-F238E27FC236}">
                <a16:creationId xmlns="" xmlns:a16="http://schemas.microsoft.com/office/drawing/2014/main" id="{3F7AF8FE-BF12-AE41-8CFA-DE8FD1D5D2C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spTree>
    <p:extLst>
      <p:ext uri="{BB962C8B-B14F-4D97-AF65-F5344CB8AC3E}">
        <p14:creationId xmlns:p14="http://schemas.microsoft.com/office/powerpoint/2010/main" val="224478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_texte">
    <p:spTree>
      <p:nvGrpSpPr>
        <p:cNvPr id="1" name=""/>
        <p:cNvGrpSpPr/>
        <p:nvPr/>
      </p:nvGrpSpPr>
      <p:grpSpPr>
        <a:xfrm>
          <a:off x="0" y="0"/>
          <a:ext cx="0" cy="0"/>
          <a:chOff x="0" y="0"/>
          <a:chExt cx="0" cy="0"/>
        </a:xfrm>
      </p:grpSpPr>
      <p:sp>
        <p:nvSpPr>
          <p:cNvPr id="2" name="Title 1"/>
          <p:cNvSpPr>
            <a:spLocks noGrp="1"/>
          </p:cNvSpPr>
          <p:nvPr>
            <p:ph type="ctrTitle"/>
          </p:nvPr>
        </p:nvSpPr>
        <p:spPr>
          <a:xfrm>
            <a:off x="272128" y="1360159"/>
            <a:ext cx="8305342" cy="3252160"/>
          </a:xfrm>
        </p:spPr>
        <p:txBody>
          <a:bodyPr anchor="b">
            <a:normAutofit/>
          </a:bodyPr>
          <a:lstStyle>
            <a:lvl1pPr algn="l">
              <a:defRPr sz="4000" b="1">
                <a:solidFill>
                  <a:schemeClr val="tx1"/>
                </a:solidFill>
              </a:defRPr>
            </a:lvl1pPr>
          </a:lstStyle>
          <a:p>
            <a:r>
              <a:rPr lang="fr-FR" dirty="0"/>
              <a:t>Modifiez le style du titre</a:t>
            </a:r>
            <a:endParaRPr lang="en-US" dirty="0"/>
          </a:p>
        </p:txBody>
      </p:sp>
      <p:pic>
        <p:nvPicPr>
          <p:cNvPr id="9" name="Image 6">
            <a:extLst>
              <a:ext uri="{FF2B5EF4-FFF2-40B4-BE49-F238E27FC236}">
                <a16:creationId xmlns="" xmlns:a16="http://schemas.microsoft.com/office/drawing/2014/main" id="{3F7AF8FE-BF12-AE41-8CFA-DE8FD1D5D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98821"/>
            <a:ext cx="224692" cy="9144000"/>
          </a:xfrm>
          <a:prstGeom prst="rect">
            <a:avLst/>
          </a:prstGeom>
        </p:spPr>
      </p:pic>
      <p:pic>
        <p:nvPicPr>
          <p:cNvPr id="4" name="Image 3" descr="/Users/olivier/Dropbox/année 2019-2020/DDL/communication/logo_DDL new.png"/>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862088" y="66123"/>
            <a:ext cx="1172855" cy="1386365"/>
          </a:xfrm>
          <a:prstGeom prst="rect">
            <a:avLst/>
          </a:prstGeom>
          <a:noFill/>
          <a:ln>
            <a:noFill/>
          </a:ln>
        </p:spPr>
      </p:pic>
    </p:spTree>
    <p:extLst>
      <p:ext uri="{BB962C8B-B14F-4D97-AF65-F5344CB8AC3E}">
        <p14:creationId xmlns:p14="http://schemas.microsoft.com/office/powerpoint/2010/main" val="205048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_image">
    <p:spTree>
      <p:nvGrpSpPr>
        <p:cNvPr id="1" name=""/>
        <p:cNvGrpSpPr/>
        <p:nvPr/>
      </p:nvGrpSpPr>
      <p:grpSpPr>
        <a:xfrm>
          <a:off x="0" y="0"/>
          <a:ext cx="0" cy="0"/>
          <a:chOff x="0" y="0"/>
          <a:chExt cx="0" cy="0"/>
        </a:xfrm>
      </p:grpSpPr>
      <p:sp>
        <p:nvSpPr>
          <p:cNvPr id="2" name="Title 1"/>
          <p:cNvSpPr>
            <a:spLocks noGrp="1"/>
          </p:cNvSpPr>
          <p:nvPr>
            <p:ph type="ctrTitle"/>
          </p:nvPr>
        </p:nvSpPr>
        <p:spPr>
          <a:xfrm>
            <a:off x="5267738" y="1360159"/>
            <a:ext cx="3309731" cy="3252160"/>
          </a:xfrm>
        </p:spPr>
        <p:txBody>
          <a:bodyPr anchor="b">
            <a:normAutofit/>
          </a:bodyPr>
          <a:lstStyle>
            <a:lvl1pPr algn="l">
              <a:defRPr sz="4000" b="1">
                <a:solidFill>
                  <a:schemeClr val="tx1"/>
                </a:solidFill>
              </a:defRPr>
            </a:lvl1pPr>
          </a:lstStyle>
          <a:p>
            <a:r>
              <a:rPr lang="fr-FR" dirty="0"/>
              <a:t>Modifiez le style du titre</a:t>
            </a:r>
            <a:endParaRPr lang="en-US" dirty="0"/>
          </a:p>
        </p:txBody>
      </p:sp>
      <p:pic>
        <p:nvPicPr>
          <p:cNvPr id="9" name="Image 6">
            <a:extLst>
              <a:ext uri="{FF2B5EF4-FFF2-40B4-BE49-F238E27FC236}">
                <a16:creationId xmlns="" xmlns:a16="http://schemas.microsoft.com/office/drawing/2014/main" id="{3F7AF8FE-BF12-AE41-8CFA-DE8FD1D5D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sp>
        <p:nvSpPr>
          <p:cNvPr id="6" name="Picture Placeholder 5">
            <a:extLst>
              <a:ext uri="{FF2B5EF4-FFF2-40B4-BE49-F238E27FC236}">
                <a16:creationId xmlns="" xmlns:a16="http://schemas.microsoft.com/office/drawing/2014/main" id="{651E25D8-6A00-F044-8E2A-6518EFC40F20}"/>
              </a:ext>
            </a:extLst>
          </p:cNvPr>
          <p:cNvSpPr>
            <a:spLocks noGrp="1"/>
          </p:cNvSpPr>
          <p:nvPr>
            <p:ph type="pic" sz="quarter" idx="10"/>
          </p:nvPr>
        </p:nvSpPr>
        <p:spPr>
          <a:xfrm>
            <a:off x="0" y="0"/>
            <a:ext cx="5059363" cy="6632575"/>
          </a:xfrm>
        </p:spPr>
        <p:txBody>
          <a:bodyPr/>
          <a:lstStyle/>
          <a:p>
            <a:endParaRPr lang="en-US"/>
          </a:p>
        </p:txBody>
      </p:sp>
    </p:spTree>
    <p:extLst>
      <p:ext uri="{BB962C8B-B14F-4D97-AF65-F5344CB8AC3E}">
        <p14:creationId xmlns:p14="http://schemas.microsoft.com/office/powerpoint/2010/main" val="3133158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pleine">
    <p:spTree>
      <p:nvGrpSpPr>
        <p:cNvPr id="1" name=""/>
        <p:cNvGrpSpPr/>
        <p:nvPr/>
      </p:nvGrpSpPr>
      <p:grpSpPr>
        <a:xfrm>
          <a:off x="0" y="0"/>
          <a:ext cx="0" cy="0"/>
          <a:chOff x="0" y="0"/>
          <a:chExt cx="0" cy="0"/>
        </a:xfrm>
      </p:grpSpPr>
      <p:pic>
        <p:nvPicPr>
          <p:cNvPr id="9" name="Image 6">
            <a:extLst>
              <a:ext uri="{FF2B5EF4-FFF2-40B4-BE49-F238E27FC236}">
                <a16:creationId xmlns="" xmlns:a16="http://schemas.microsoft.com/office/drawing/2014/main" id="{3F7AF8FE-BF12-AE41-8CFA-DE8FD1D5D2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sp>
        <p:nvSpPr>
          <p:cNvPr id="6" name="Picture Placeholder 5">
            <a:extLst>
              <a:ext uri="{FF2B5EF4-FFF2-40B4-BE49-F238E27FC236}">
                <a16:creationId xmlns="" xmlns:a16="http://schemas.microsoft.com/office/drawing/2014/main" id="{651E25D8-6A00-F044-8E2A-6518EFC40F20}"/>
              </a:ext>
            </a:extLst>
          </p:cNvPr>
          <p:cNvSpPr>
            <a:spLocks noGrp="1"/>
          </p:cNvSpPr>
          <p:nvPr>
            <p:ph type="pic" sz="quarter" idx="10"/>
          </p:nvPr>
        </p:nvSpPr>
        <p:spPr>
          <a:xfrm>
            <a:off x="0" y="0"/>
            <a:ext cx="9144000" cy="6023113"/>
          </a:xfrm>
        </p:spPr>
        <p:txBody>
          <a:bodyPr/>
          <a:lstStyle/>
          <a:p>
            <a:endParaRPr lang="en-US"/>
          </a:p>
        </p:txBody>
      </p:sp>
    </p:spTree>
    <p:extLst>
      <p:ext uri="{BB962C8B-B14F-4D97-AF65-F5344CB8AC3E}">
        <p14:creationId xmlns:p14="http://schemas.microsoft.com/office/powerpoint/2010/main" val="325806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texte">
    <p:spTree>
      <p:nvGrpSpPr>
        <p:cNvPr id="1" name=""/>
        <p:cNvGrpSpPr/>
        <p:nvPr/>
      </p:nvGrpSpPr>
      <p:grpSpPr>
        <a:xfrm>
          <a:off x="0" y="0"/>
          <a:ext cx="0" cy="0"/>
          <a:chOff x="0" y="0"/>
          <a:chExt cx="0" cy="0"/>
        </a:xfrm>
      </p:grpSpPr>
      <p:sp>
        <p:nvSpPr>
          <p:cNvPr id="2" name="Title 1"/>
          <p:cNvSpPr>
            <a:spLocks noGrp="1"/>
          </p:cNvSpPr>
          <p:nvPr>
            <p:ph type="title"/>
          </p:nvPr>
        </p:nvSpPr>
        <p:spPr>
          <a:xfrm>
            <a:off x="5382883" y="365126"/>
            <a:ext cx="3614467" cy="1325563"/>
          </a:xfrm>
        </p:spPr>
        <p:txBody>
          <a:bodyPr anchor="b">
            <a:normAutofit/>
          </a:bodyPr>
          <a:lstStyle>
            <a:lvl1pPr>
              <a:defRPr sz="2800">
                <a:solidFill>
                  <a:schemeClr val="tx2"/>
                </a:solidFill>
              </a:defRPr>
            </a:lvl1pPr>
          </a:lstStyle>
          <a:p>
            <a:r>
              <a:rPr lang="fr-FR" dirty="0"/>
              <a:t>Modifiez le style du titre</a:t>
            </a:r>
            <a:endParaRPr lang="en-US" dirty="0"/>
          </a:p>
        </p:txBody>
      </p:sp>
      <p:sp>
        <p:nvSpPr>
          <p:cNvPr id="3" name="Content Placeholder 2"/>
          <p:cNvSpPr>
            <a:spLocks noGrp="1"/>
          </p:cNvSpPr>
          <p:nvPr>
            <p:ph idx="1"/>
          </p:nvPr>
        </p:nvSpPr>
        <p:spPr>
          <a:xfrm>
            <a:off x="5382883" y="1825625"/>
            <a:ext cx="3614468" cy="4098097"/>
          </a:xfrm>
        </p:spPr>
        <p:txBody>
          <a:bodyPr>
            <a:normAutofit/>
          </a:bodyPr>
          <a:lstStyle>
            <a:lvl1pPr>
              <a:defRPr sz="2400"/>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8" name="Picture Placeholder 5">
            <a:extLst>
              <a:ext uri="{FF2B5EF4-FFF2-40B4-BE49-F238E27FC236}">
                <a16:creationId xmlns="" xmlns:a16="http://schemas.microsoft.com/office/drawing/2014/main" id="{560B01FE-025F-8749-84F2-207CBD08AC66}"/>
              </a:ext>
            </a:extLst>
          </p:cNvPr>
          <p:cNvSpPr>
            <a:spLocks noGrp="1"/>
          </p:cNvSpPr>
          <p:nvPr>
            <p:ph type="pic" sz="quarter" idx="10"/>
          </p:nvPr>
        </p:nvSpPr>
        <p:spPr>
          <a:xfrm>
            <a:off x="0" y="0"/>
            <a:ext cx="5059363" cy="6632575"/>
          </a:xfrm>
        </p:spPr>
        <p:txBody>
          <a:bodyPr/>
          <a:lstStyle/>
          <a:p>
            <a:endParaRPr lang="en-US"/>
          </a:p>
        </p:txBody>
      </p:sp>
      <p:pic>
        <p:nvPicPr>
          <p:cNvPr id="9" name="Image 6">
            <a:extLst>
              <a:ext uri="{FF2B5EF4-FFF2-40B4-BE49-F238E27FC236}">
                <a16:creationId xmlns="" xmlns:a16="http://schemas.microsoft.com/office/drawing/2014/main" id="{CE14387A-F4E1-1347-8FF0-507E94272C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spTree>
    <p:extLst>
      <p:ext uri="{BB962C8B-B14F-4D97-AF65-F5344CB8AC3E}">
        <p14:creationId xmlns:p14="http://schemas.microsoft.com/office/powerpoint/2010/main" val="421073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u+image">
    <p:spTree>
      <p:nvGrpSpPr>
        <p:cNvPr id="1" name=""/>
        <p:cNvGrpSpPr/>
        <p:nvPr/>
      </p:nvGrpSpPr>
      <p:grpSpPr>
        <a:xfrm>
          <a:off x="0" y="0"/>
          <a:ext cx="0" cy="0"/>
          <a:chOff x="0" y="0"/>
          <a:chExt cx="0" cy="0"/>
        </a:xfrm>
      </p:grpSpPr>
      <p:sp>
        <p:nvSpPr>
          <p:cNvPr id="14" name="Titre 1"/>
          <p:cNvSpPr>
            <a:spLocks noGrp="1"/>
          </p:cNvSpPr>
          <p:nvPr>
            <p:ph type="title"/>
          </p:nvPr>
        </p:nvSpPr>
        <p:spPr>
          <a:xfrm>
            <a:off x="467544" y="274638"/>
            <a:ext cx="7632848" cy="562074"/>
          </a:xfrm>
          <a:noFill/>
        </p:spPr>
        <p:txBody>
          <a:bodyPr>
            <a:normAutofit/>
          </a:bodyPr>
          <a:lstStyle>
            <a:lvl1pPr>
              <a:defRPr lang="fr-FR" sz="3400" dirty="0">
                <a:solidFill>
                  <a:schemeClr val="tx2"/>
                </a:solidFill>
              </a:defRPr>
            </a:lvl1pPr>
          </a:lstStyle>
          <a:p>
            <a:r>
              <a:rPr lang="fr-FR" dirty="0"/>
              <a:t>Modifiez le style du titre</a:t>
            </a:r>
          </a:p>
        </p:txBody>
      </p:sp>
      <p:sp>
        <p:nvSpPr>
          <p:cNvPr id="19" name="Espace réservé du contenu 2"/>
          <p:cNvSpPr>
            <a:spLocks noGrp="1"/>
          </p:cNvSpPr>
          <p:nvPr>
            <p:ph idx="1"/>
          </p:nvPr>
        </p:nvSpPr>
        <p:spPr>
          <a:xfrm>
            <a:off x="467545" y="1556793"/>
            <a:ext cx="4104456" cy="4406462"/>
          </a:xfrm>
          <a:solidFill>
            <a:schemeClr val="accent3"/>
          </a:solidFill>
        </p:spPr>
        <p:txBody>
          <a:bodyPr>
            <a:normAutofit/>
          </a:bodyPr>
          <a:lstStyle>
            <a:lvl1pPr>
              <a:defRPr sz="2800"/>
            </a:lvl1pPr>
            <a:lvl2pPr>
              <a:defRPr sz="2400"/>
            </a:lvl2pPr>
            <a:lvl3pPr marL="1143000" indent="-228600">
              <a:buFont typeface="Arial" panose="020B0604020202020204" pitchFamily="34" charset="0"/>
              <a:buChar char="•"/>
              <a:defRPr sz="2000"/>
            </a:lvl3pPr>
            <a:lvl4pPr>
              <a:defRPr sz="1800"/>
            </a:lvl4pPr>
            <a:lvl5pPr>
              <a:defRPr sz="1800"/>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Picture Placeholder 5">
            <a:extLst>
              <a:ext uri="{FF2B5EF4-FFF2-40B4-BE49-F238E27FC236}">
                <a16:creationId xmlns="" xmlns:a16="http://schemas.microsoft.com/office/drawing/2014/main" id="{BFDE980C-7B70-AF40-9C52-BF3DA44CAF30}"/>
              </a:ext>
            </a:extLst>
          </p:cNvPr>
          <p:cNvSpPr>
            <a:spLocks noGrp="1"/>
          </p:cNvSpPr>
          <p:nvPr>
            <p:ph type="pic" sz="quarter" idx="10"/>
          </p:nvPr>
        </p:nvSpPr>
        <p:spPr>
          <a:xfrm>
            <a:off x="4840358" y="1563081"/>
            <a:ext cx="3836098" cy="4400398"/>
          </a:xfrm>
        </p:spPr>
        <p:txBody>
          <a:bodyPr/>
          <a:lstStyle/>
          <a:p>
            <a:endParaRPr lang="en-US" dirty="0"/>
          </a:p>
        </p:txBody>
      </p:sp>
    </p:spTree>
    <p:extLst>
      <p:ext uri="{BB962C8B-B14F-4D97-AF65-F5344CB8AC3E}">
        <p14:creationId xmlns:p14="http://schemas.microsoft.com/office/powerpoint/2010/main" val="245922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5B74C61-2587-9D41-B653-544D556735CD}" type="datetimeFigureOut">
              <a:rPr lang="fr-FR" smtClean="0"/>
              <a:t>23/03/2022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798C5E8-4F6B-B942-BBC3-47AADF33F2F6}" type="slidenum">
              <a:rPr lang="fr-FR" smtClean="0"/>
              <a:t>‹#›</a:t>
            </a:fld>
            <a:endParaRPr lang="fr-FR"/>
          </a:p>
        </p:txBody>
      </p:sp>
    </p:spTree>
    <p:extLst>
      <p:ext uri="{BB962C8B-B14F-4D97-AF65-F5344CB8AC3E}">
        <p14:creationId xmlns:p14="http://schemas.microsoft.com/office/powerpoint/2010/main" val="74595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a:p>
        </p:txBody>
      </p:sp>
      <p:sp>
        <p:nvSpPr>
          <p:cNvPr id="4" name="Date Placeholder 3"/>
          <p:cNvSpPr>
            <a:spLocks noGrp="1"/>
          </p:cNvSpPr>
          <p:nvPr>
            <p:ph type="dt" sz="half" idx="10"/>
          </p:nvPr>
        </p:nvSpPr>
        <p:spPr/>
        <p:txBody>
          <a:bodyPr/>
          <a:lstStyle>
            <a:lvl1pPr>
              <a:defRPr/>
            </a:lvl1pPr>
          </a:lstStyle>
          <a:p>
            <a:pPr>
              <a:defRPr/>
            </a:pPr>
            <a:fld id="{C6CCF691-EF06-3C48-AD57-A88058490020}" type="datetime1">
              <a:rPr lang="fr-FR" altLang="fr-FR"/>
              <a:pPr>
                <a:defRPr/>
              </a:pPr>
              <a:t>23/03/2022</a:t>
            </a:fld>
            <a:endParaRPr lang="fr-FR" altLang="fr-FR"/>
          </a:p>
        </p:txBody>
      </p:sp>
      <p:sp>
        <p:nvSpPr>
          <p:cNvPr id="5" name="Footer Placeholder 4"/>
          <p:cNvSpPr>
            <a:spLocks noGrp="1"/>
          </p:cNvSpPr>
          <p:nvPr>
            <p:ph type="ftr" sz="quarter" idx="11"/>
          </p:nvPr>
        </p:nvSpPr>
        <p:spPr/>
        <p:txBody>
          <a:bodyPr/>
          <a:lstStyle>
            <a:lvl1pPr>
              <a:defRPr/>
            </a:lvl1pPr>
          </a:lstStyle>
          <a:p>
            <a:pPr>
              <a:defRPr/>
            </a:pPr>
            <a:endParaRPr lang="fr-FR" altLang="fr-FR"/>
          </a:p>
        </p:txBody>
      </p:sp>
      <p:sp>
        <p:nvSpPr>
          <p:cNvPr id="6" name="Slide Number Placeholder 5"/>
          <p:cNvSpPr>
            <a:spLocks noGrp="1"/>
          </p:cNvSpPr>
          <p:nvPr>
            <p:ph type="sldNum" sz="quarter" idx="12"/>
          </p:nvPr>
        </p:nvSpPr>
        <p:spPr/>
        <p:txBody>
          <a:bodyPr/>
          <a:lstStyle>
            <a:lvl1pPr>
              <a:defRPr/>
            </a:lvl1pPr>
          </a:lstStyle>
          <a:p>
            <a:pPr>
              <a:defRPr/>
            </a:pPr>
            <a:fld id="{62112840-71DA-6F48-8B4C-F9FBB497FAED}" type="slidenum">
              <a:rPr lang="fr-FR" altLang="fr-FR"/>
              <a:pPr>
                <a:defRPr/>
              </a:pPr>
              <a:t>‹#›</a:t>
            </a:fld>
            <a:endParaRPr lang="fr-FR" altLang="fr-FR"/>
          </a:p>
        </p:txBody>
      </p:sp>
    </p:spTree>
    <p:extLst>
      <p:ext uri="{BB962C8B-B14F-4D97-AF65-F5344CB8AC3E}">
        <p14:creationId xmlns:p14="http://schemas.microsoft.com/office/powerpoint/2010/main" val="8502203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1.jpeg"/><Relationship Id="rId12" Type="http://schemas.openxmlformats.org/officeDocument/2006/relationships/image" Target="../media/image2.png"/><Relationship Id="rId13"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628650" y="1825625"/>
            <a:ext cx="7886700" cy="4129664"/>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5536096" y="6303995"/>
            <a:ext cx="1279286" cy="365125"/>
          </a:xfrm>
          <a:prstGeom prst="rect">
            <a:avLst/>
          </a:prstGeom>
        </p:spPr>
        <p:txBody>
          <a:bodyPr vert="horz" lIns="91440" tIns="45720" rIns="91440" bIns="45720" rtlCol="0" anchor="ctr"/>
          <a:lstStyle>
            <a:lvl1pPr algn="l">
              <a:defRPr sz="1200">
                <a:solidFill>
                  <a:schemeClr val="tx1"/>
                </a:solidFill>
              </a:defRPr>
            </a:lvl1pPr>
          </a:lstStyle>
          <a:p>
            <a:endParaRPr lang="fr-FR" dirty="0"/>
          </a:p>
        </p:txBody>
      </p:sp>
      <p:sp>
        <p:nvSpPr>
          <p:cNvPr id="5" name="Footer Placeholder 4"/>
          <p:cNvSpPr>
            <a:spLocks noGrp="1"/>
          </p:cNvSpPr>
          <p:nvPr>
            <p:ph type="ftr" sz="quarter" idx="3"/>
          </p:nvPr>
        </p:nvSpPr>
        <p:spPr>
          <a:xfrm>
            <a:off x="1577837" y="6306258"/>
            <a:ext cx="3958259" cy="365125"/>
          </a:xfrm>
          <a:prstGeom prst="rect">
            <a:avLst/>
          </a:prstGeom>
        </p:spPr>
        <p:txBody>
          <a:bodyPr vert="horz" lIns="91440" tIns="45720" rIns="91440" bIns="45720" rtlCol="0" anchor="ctr"/>
          <a:lstStyle>
            <a:lvl1pPr algn="ctr">
              <a:defRPr sz="1200">
                <a:solidFill>
                  <a:schemeClr val="tx1"/>
                </a:solidFill>
              </a:defRPr>
            </a:lvl1pPr>
          </a:lstStyle>
          <a:p>
            <a:pPr algn="l"/>
            <a:r>
              <a:rPr lang="fr-FR" dirty="0"/>
              <a:t>Titre de la présentation</a:t>
            </a:r>
          </a:p>
        </p:txBody>
      </p:sp>
      <p:sp>
        <p:nvSpPr>
          <p:cNvPr id="6" name="Slide Number Placeholder 5"/>
          <p:cNvSpPr>
            <a:spLocks noGrp="1"/>
          </p:cNvSpPr>
          <p:nvPr>
            <p:ph type="sldNum" sz="quarter" idx="4"/>
          </p:nvPr>
        </p:nvSpPr>
        <p:spPr>
          <a:xfrm>
            <a:off x="628650" y="6306258"/>
            <a:ext cx="2057400" cy="365125"/>
          </a:xfrm>
          <a:prstGeom prst="rect">
            <a:avLst/>
          </a:prstGeom>
        </p:spPr>
        <p:txBody>
          <a:bodyPr vert="horz" lIns="91440" tIns="45720" rIns="91440" bIns="45720" rtlCol="0" anchor="ctr"/>
          <a:lstStyle>
            <a:lvl1pPr algn="r">
              <a:defRPr sz="1200">
                <a:solidFill>
                  <a:schemeClr val="tx1"/>
                </a:solidFill>
              </a:defRPr>
            </a:lvl1pPr>
          </a:lstStyle>
          <a:p>
            <a:pPr algn="l"/>
            <a:fld id="{A0B0FBA5-3649-4193-81EC-FC1C61F9B58C}" type="slidenum">
              <a:rPr lang="fr-FR" smtClean="0"/>
              <a:pPr algn="l"/>
              <a:t>‹#›</a:t>
            </a:fld>
            <a:endParaRPr lang="fr-FR" dirty="0"/>
          </a:p>
        </p:txBody>
      </p:sp>
      <p:pic>
        <p:nvPicPr>
          <p:cNvPr id="9" name="Image 6">
            <a:extLst>
              <a:ext uri="{FF2B5EF4-FFF2-40B4-BE49-F238E27FC236}">
                <a16:creationId xmlns="" xmlns:a16="http://schemas.microsoft.com/office/drawing/2014/main" id="{8508DA88-D542-4B4A-8988-A2E7D72ED18A}"/>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rot="16200000">
            <a:off x="4459654" y="2173654"/>
            <a:ext cx="224692" cy="9144000"/>
          </a:xfrm>
          <a:prstGeom prst="rect">
            <a:avLst/>
          </a:prstGeom>
        </p:spPr>
      </p:pic>
      <p:pic>
        <p:nvPicPr>
          <p:cNvPr id="10" name="Image 7">
            <a:extLst>
              <a:ext uri="{FF2B5EF4-FFF2-40B4-BE49-F238E27FC236}">
                <a16:creationId xmlns="" xmlns:a16="http://schemas.microsoft.com/office/drawing/2014/main" id="{47493A00-037F-F243-A4D2-7BA52BE7859E}"/>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815382" y="6127310"/>
            <a:ext cx="2186432" cy="487881"/>
          </a:xfrm>
          <a:prstGeom prst="rect">
            <a:avLst/>
          </a:prstGeom>
        </p:spPr>
      </p:pic>
      <p:pic>
        <p:nvPicPr>
          <p:cNvPr id="11" name="Image 10" descr="/Users/olivier/Dropbox/année 2019-2020/DDL/communication/logo_DDL new.png"/>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862088" y="66123"/>
            <a:ext cx="1172855" cy="1386365"/>
          </a:xfrm>
          <a:prstGeom prst="rect">
            <a:avLst/>
          </a:prstGeom>
          <a:noFill/>
          <a:ln>
            <a:noFill/>
          </a:ln>
        </p:spPr>
      </p:pic>
    </p:spTree>
    <p:extLst>
      <p:ext uri="{BB962C8B-B14F-4D97-AF65-F5344CB8AC3E}">
        <p14:creationId xmlns:p14="http://schemas.microsoft.com/office/powerpoint/2010/main" val="2242941789"/>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7" r:id="rId3"/>
    <p:sldLayoutId id="2147483678" r:id="rId4"/>
    <p:sldLayoutId id="2147483679" r:id="rId5"/>
    <p:sldLayoutId id="2147483674" r:id="rId6"/>
    <p:sldLayoutId id="2147483680" r:id="rId7"/>
    <p:sldLayoutId id="2147483683" r:id="rId8"/>
    <p:sldLayoutId id="2147483684" r:id="rId9"/>
  </p:sldLayoutIdLst>
  <p:hf sldNum="0" hdr="0" ftr="0" dt="0"/>
  <p:txStyles>
    <p:titleStyle>
      <a:lvl1pPr algn="l" defTabSz="914400" rtl="0" eaLnBrk="1" latinLnBrk="0" hangingPunct="1">
        <a:lnSpc>
          <a:spcPct val="90000"/>
        </a:lnSpc>
        <a:spcBef>
          <a:spcPct val="0"/>
        </a:spcBef>
        <a:buNone/>
        <a:defRPr sz="3400" b="1"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livemocha.com/pages/languages/learn-english/"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librivox.org/" TargetMode="External"/><Relationship Id="rId4" Type="http://schemas.openxmlformats.org/officeDocument/2006/relationships/hyperlink" Target="http://americanenglish.state.gov/ebooks/?utm_source=IIPSocialMediaFeed&amp;utm_medium=SMPosts&amp;utm_content=eBooksPromo&amp;utm_campaign=AEebooks" TargetMode="External"/><Relationship Id="rId5" Type="http://schemas.openxmlformats.org/officeDocument/2006/relationships/hyperlink" Target="http://www.paperplanes.fr/" TargetMode="External"/><Relationship Id="rId6" Type="http://schemas.openxmlformats.org/officeDocument/2006/relationships/hyperlink" Target="https://www.serpentinegalleries.org/art-and-ideas/bridge-commission-audio-walks/" TargetMode="External"/><Relationship Id="rId1" Type="http://schemas.openxmlformats.org/officeDocument/2006/relationships/slideLayout" Target="../slideLayouts/slideLayout9.xml"/><Relationship Id="rId2" Type="http://schemas.openxmlformats.org/officeDocument/2006/relationships/hyperlink" Target="http://lirenanglais.blogspot.fr/"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meetup.com/" TargetMode="External"/><Relationship Id="rId4" Type="http://schemas.openxmlformats.org/officeDocument/2006/relationships/hyperlink" Target="http://www.franglish.eu/en" TargetMode="External"/><Relationship Id="rId5" Type="http://schemas.openxmlformats.org/officeDocument/2006/relationships/hyperlink" Target="http://polyglotclub.com/france" TargetMode="External"/><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3" Type="http://schemas.openxmlformats.org/officeDocument/2006/relationships/hyperlink" Target="http://www.bbc.co.uk/worldservice/learningenglish/grammar/pron/" TargetMode="External"/><Relationship Id="rId4" Type="http://schemas.openxmlformats.org/officeDocument/2006/relationships/hyperlink" Target="http://www.acapela-group.com/?lang=fr" TargetMode="External"/><Relationship Id="rId5" Type="http://schemas.openxmlformats.org/officeDocument/2006/relationships/hyperlink" Target="http://yadayadaenglish.com/" TargetMode="External"/><Relationship Id="rId1" Type="http://schemas.openxmlformats.org/officeDocument/2006/relationships/slideLayout" Target="../slideLayouts/slideLayout9.xml"/><Relationship Id="rId2" Type="http://schemas.openxmlformats.org/officeDocument/2006/relationships/hyperlink" Target="http://pronunciationtips.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southampton.ac.uk/careers/students/application-support/index.page?" TargetMode="External"/><Relationship Id="rId4" Type="http://schemas.openxmlformats.org/officeDocument/2006/relationships/hyperlink" Target="https://www.monster.co.uk/career-advice/article/cv-tips" TargetMode="External"/><Relationship Id="rId1" Type="http://schemas.openxmlformats.org/officeDocument/2006/relationships/slideLayout" Target="../slideLayouts/slideLayout9.xml"/><Relationship Id="rId2" Type="http://schemas.openxmlformats.org/officeDocument/2006/relationships/hyperlink" Target="http://europass.cedefop.europa.eu/en/hom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breakingnewsenglish.com/" TargetMode="External"/><Relationship Id="rId4" Type="http://schemas.openxmlformats.org/officeDocument/2006/relationships/hyperlink" Target="http://www.phrasebank.manchester.ac.uk/" TargetMode="External"/><Relationship Id="rId5" Type="http://schemas.openxmlformats.org/officeDocument/2006/relationships/hyperlink" Target="https://www.greatbigstory.com/" TargetMode="External"/><Relationship Id="rId6" Type="http://schemas.openxmlformats.org/officeDocument/2006/relationships/hyperlink" Target="http://www.bbc.co.uk/learningenglish/english/features/the-english-we-speak" TargetMode="External"/><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 Id="rId10" Type="http://schemas.openxmlformats.org/officeDocument/2006/relationships/image" Target="../media/image162.svg"/></Relationships>
</file>

<file path=ppt/slides/_rels/slide3.xml.rels><?xml version="1.0" encoding="UTF-8" standalone="yes"?>
<Relationships xmlns="http://schemas.openxmlformats.org/package/2006/relationships"><Relationship Id="rId3" Type="http://schemas.openxmlformats.org/officeDocument/2006/relationships/hyperlink" Target="http://e-anglais.com/" TargetMode="External"/><Relationship Id="rId4" Type="http://schemas.openxmlformats.org/officeDocument/2006/relationships/hyperlink" Target="http://www.better-english.com/" TargetMode="External"/><Relationship Id="rId5" Type="http://schemas.openxmlformats.org/officeDocument/2006/relationships/hyperlink" Target="https://www.englishpage.com/" TargetMode="External"/><Relationship Id="rId1" Type="http://schemas.openxmlformats.org/officeDocument/2006/relationships/slideLayout" Target="../slideLayouts/slideLayout9.xml"/><Relationship Id="rId2" Type="http://schemas.openxmlformats.org/officeDocument/2006/relationships/hyperlink" Target="http://www.anglaisfacile.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merriam-webster.com/" TargetMode="External"/><Relationship Id="rId4" Type="http://schemas.openxmlformats.org/officeDocument/2006/relationships/hyperlink" Target="http://www.linguee.fr/" TargetMode="External"/><Relationship Id="rId1" Type="http://schemas.openxmlformats.org/officeDocument/2006/relationships/slideLayout" Target="../slideLayouts/slideLayout9.xml"/><Relationship Id="rId2" Type="http://schemas.openxmlformats.org/officeDocument/2006/relationships/hyperlink" Target="http://www.wordreference.com/f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bbc.co.uk/learningenglish/english/features/6-minute-english" TargetMode="External"/><Relationship Id="rId4" Type="http://schemas.openxmlformats.org/officeDocument/2006/relationships/hyperlink" Target="http://www.real-english.com/" TargetMode="External"/><Relationship Id="rId5" Type="http://schemas.openxmlformats.org/officeDocument/2006/relationships/hyperlink" Target="http://learningenglish.voanews.com/media/all/learning-english-tv/latest.html?z=3613" TargetMode="External"/><Relationship Id="rId6" Type="http://schemas.openxmlformats.org/officeDocument/2006/relationships/hyperlink" Target="http://learnenglish.britishcouncil.org/en/magazine" TargetMode="External"/><Relationship Id="rId1" Type="http://schemas.openxmlformats.org/officeDocument/2006/relationships/slideLayout" Target="../slideLayouts/slideLayout9.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3" Type="http://schemas.openxmlformats.org/officeDocument/2006/relationships/hyperlink" Target="http://www.bbc.co.uk/worldservice/learningenglish/language/wordsinthenews/" TargetMode="External"/><Relationship Id="rId4" Type="http://schemas.openxmlformats.org/officeDocument/2006/relationships/hyperlink" Target="http://www.euronews.com/news/bulletin/" TargetMode="External"/><Relationship Id="rId5" Type="http://schemas.openxmlformats.org/officeDocument/2006/relationships/hyperlink" Target="https://edition.cnn.com/cnn10" TargetMode="External"/><Relationship Id="rId6" Type="http://schemas.openxmlformats.org/officeDocument/2006/relationships/hyperlink" Target="http://www.englishwaves.fr/" TargetMode="External"/><Relationship Id="rId7" Type="http://schemas.openxmlformats.org/officeDocument/2006/relationships/hyperlink" Target="http://en.rfi.fr/" TargetMode="External"/><Relationship Id="rId1" Type="http://schemas.openxmlformats.org/officeDocument/2006/relationships/slideLayout" Target="../slideLayouts/slideLayout9.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www.onestopenglish.com/skills/news-lessons/monthly-topical-news-lessons/" TargetMode="External"/><Relationship Id="rId3" Type="http://schemas.openxmlformats.org/officeDocument/2006/relationships/hyperlink" Target="http://www.thelocal.f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ted.com/talks" TargetMode="External"/><Relationship Id="rId4" Type="http://schemas.openxmlformats.org/officeDocument/2006/relationships/hyperlink" Target="https://ed.ted.com/" TargetMode="External"/><Relationship Id="rId5" Type="http://schemas.openxmlformats.org/officeDocument/2006/relationships/hyperlink" Target="https://www.coursera.org/" TargetMode="External"/><Relationship Id="rId6" Type="http://schemas.openxmlformats.org/officeDocument/2006/relationships/hyperlink" Target="https://www.edx.org/" TargetMode="External"/><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www.lyricstraining.com/" TargetMode="External"/><Relationship Id="rId3" Type="http://schemas.openxmlformats.org/officeDocument/2006/relationships/hyperlink" Target="http://freeric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Des conseils pour progresser en anglais</a:t>
            </a:r>
            <a:endParaRPr lang="fr-FR" dirty="0"/>
          </a:p>
        </p:txBody>
      </p:sp>
    </p:spTree>
    <p:extLst>
      <p:ext uri="{BB962C8B-B14F-4D97-AF65-F5344CB8AC3E}">
        <p14:creationId xmlns:p14="http://schemas.microsoft.com/office/powerpoint/2010/main" val="672742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re 1"/>
          <p:cNvSpPr>
            <a:spLocks noGrp="1"/>
          </p:cNvSpPr>
          <p:nvPr>
            <p:ph type="title"/>
          </p:nvPr>
        </p:nvSpPr>
        <p:spPr>
          <a:xfrm>
            <a:off x="416984" y="238126"/>
            <a:ext cx="7886700" cy="1325563"/>
          </a:xfrm>
        </p:spPr>
        <p:txBody>
          <a:bodyPr/>
          <a:lstStyle/>
          <a:p>
            <a:pPr eaLnBrk="1" hangingPunct="1"/>
            <a:r>
              <a:rPr lang="fr-FR" altLang="fr-FR" dirty="0" err="1">
                <a:latin typeface="Open Sans Light" panose="020B0306030504020204" pitchFamily="34" charset="0"/>
                <a:ea typeface="Open Sans Light" panose="020B0306030504020204" pitchFamily="34" charset="0"/>
                <a:cs typeface="Open Sans Light" panose="020B0306030504020204" pitchFamily="34" charset="0"/>
              </a:rPr>
              <a:t>Learn</a:t>
            </a:r>
            <a:r>
              <a:rPr lang="fr-FR" altLang="fr-FR" dirty="0">
                <a:ea typeface="ＭＳ Ｐゴシック" charset="-128"/>
              </a:rPr>
              <a:t> </a:t>
            </a:r>
            <a:r>
              <a:rPr lang="fr-FR" altLang="fr-FR" dirty="0" smtClean="0">
                <a:ea typeface="ＭＳ Ｐゴシック" charset="-128"/>
              </a:rPr>
              <a:t/>
            </a:r>
            <a:br>
              <a:rPr lang="fr-FR" altLang="fr-FR" dirty="0" smtClean="0">
                <a:ea typeface="ＭＳ Ｐゴシック" charset="-128"/>
              </a:rPr>
            </a:br>
            <a:r>
              <a:rPr lang="fr-FR" altLang="fr-FR" dirty="0" smtClean="0">
                <a:ea typeface="ＭＳ Ｐゴシック" charset="-128"/>
              </a:rPr>
              <a:t>and </a:t>
            </a:r>
            <a:r>
              <a:rPr lang="fr-FR" altLang="fr-FR" dirty="0" err="1">
                <a:ea typeface="ＭＳ Ｐゴシック" charset="-128"/>
              </a:rPr>
              <a:t>teach</a:t>
            </a:r>
            <a:endParaRPr lang="fr-FR" altLang="fr-FR" dirty="0">
              <a:ea typeface="ＭＳ Ｐゴシック" charset="-128"/>
            </a:endParaRPr>
          </a:p>
        </p:txBody>
      </p:sp>
      <p:sp>
        <p:nvSpPr>
          <p:cNvPr id="31746" name="Espace réservé du contenu 2"/>
          <p:cNvSpPr>
            <a:spLocks noGrp="1"/>
          </p:cNvSpPr>
          <p:nvPr>
            <p:ph idx="1"/>
          </p:nvPr>
        </p:nvSpPr>
        <p:spPr/>
        <p:txBody>
          <a:bodyPr/>
          <a:lstStyle/>
          <a:p>
            <a:pPr eaLnBrk="1" hangingPunct="1"/>
            <a:endParaRPr lang="fr-FR" altLang="fr-FR">
              <a:ea typeface="ＭＳ Ｐゴシック" charset="-128"/>
            </a:endParaRPr>
          </a:p>
          <a:p>
            <a:pPr eaLnBrk="1" hangingPunct="1"/>
            <a:endParaRPr lang="fr-FR" altLang="fr-FR">
              <a:ea typeface="ＭＳ Ｐゴシック" charset="-128"/>
            </a:endParaRPr>
          </a:p>
          <a:p>
            <a:pPr eaLnBrk="1" hangingPunct="1"/>
            <a:endParaRPr lang="fr-FR" altLang="fr-FR">
              <a:ea typeface="ＭＳ Ｐゴシック" charset="-128"/>
            </a:endParaRPr>
          </a:p>
          <a:p>
            <a:pPr eaLnBrk="1" hangingPunct="1"/>
            <a:r>
              <a:rPr lang="fr-FR" altLang="fr-FR">
                <a:ea typeface="ＭＳ Ｐゴシック" charset="-128"/>
                <a:hlinkClick r:id="rId2"/>
              </a:rPr>
              <a:t>http://livemocha.com/pages/languages/learn-english/</a:t>
            </a:r>
            <a:endParaRPr lang="fr-FR" altLang="fr-FR">
              <a:ea typeface="ＭＳ Ｐゴシック" charset="-128"/>
            </a:endParaRPr>
          </a:p>
        </p:txBody>
      </p:sp>
    </p:spTree>
    <p:extLst>
      <p:ext uri="{BB962C8B-B14F-4D97-AF65-F5344CB8AC3E}">
        <p14:creationId xmlns:p14="http://schemas.microsoft.com/office/powerpoint/2010/main" val="195486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re 1"/>
          <p:cNvSpPr>
            <a:spLocks noGrp="1"/>
          </p:cNvSpPr>
          <p:nvPr>
            <p:ph type="title"/>
          </p:nvPr>
        </p:nvSpPr>
        <p:spPr>
          <a:xfrm>
            <a:off x="289983" y="71672"/>
            <a:ext cx="7886700" cy="1325563"/>
          </a:xfrm>
        </p:spPr>
        <p:txBody>
          <a:bodyPr/>
          <a:lstStyle/>
          <a:p>
            <a:pPr eaLnBrk="1" hangingPunct="1"/>
            <a:r>
              <a:rPr lang="fr-FR" altLang="fr-FR" sz="3200" dirty="0">
                <a:ea typeface="ＭＳ Ｐゴシック" charset="-128"/>
              </a:rPr>
              <a:t>If you </a:t>
            </a:r>
            <a:r>
              <a:rPr lang="fr-FR" altLang="fr-FR" sz="3200" dirty="0" err="1">
                <a:ea typeface="ＭＳ Ｐゴシック" charset="-128"/>
              </a:rPr>
              <a:t>want</a:t>
            </a:r>
            <a:r>
              <a:rPr lang="fr-FR" altLang="fr-FR" sz="3200" dirty="0">
                <a:ea typeface="ＭＳ Ｐゴシック" charset="-128"/>
              </a:rPr>
              <a:t> to </a:t>
            </a:r>
            <a:r>
              <a:rPr lang="fr-FR" altLang="fr-FR" sz="3200" dirty="0" err="1">
                <a:ea typeface="ＭＳ Ｐゴシック" charset="-128"/>
              </a:rPr>
              <a:t>read</a:t>
            </a:r>
            <a:r>
              <a:rPr lang="fr-FR" altLang="fr-FR" sz="3200" dirty="0">
                <a:ea typeface="ＭＳ Ｐゴシック" charset="-128"/>
              </a:rPr>
              <a:t> </a:t>
            </a:r>
            <a:r>
              <a:rPr lang="fr-FR" altLang="fr-FR" sz="3200" dirty="0" smtClean="0">
                <a:ea typeface="ＭＳ Ｐゴシック" charset="-128"/>
              </a:rPr>
              <a:t/>
            </a:r>
            <a:br>
              <a:rPr lang="fr-FR" altLang="fr-FR" sz="3200" dirty="0" smtClean="0">
                <a:ea typeface="ＭＳ Ｐゴシック" charset="-128"/>
              </a:rPr>
            </a:br>
            <a:r>
              <a:rPr lang="fr-FR" altLang="fr-FR" sz="3200" dirty="0" smtClean="0">
                <a:latin typeface="Open Sans Light" panose="020B0306030504020204" pitchFamily="34" charset="0"/>
                <a:ea typeface="Open Sans Light" panose="020B0306030504020204" pitchFamily="34" charset="0"/>
                <a:cs typeface="Open Sans Light" panose="020B0306030504020204" pitchFamily="34" charset="0"/>
              </a:rPr>
              <a:t>in </a:t>
            </a:r>
            <a:r>
              <a:rPr lang="fr-FR" altLang="fr-FR" sz="3200" dirty="0">
                <a:latin typeface="Open Sans Light" panose="020B0306030504020204" pitchFamily="34" charset="0"/>
                <a:ea typeface="Open Sans Light" panose="020B0306030504020204" pitchFamily="34" charset="0"/>
                <a:cs typeface="Open Sans Light" panose="020B0306030504020204" pitchFamily="34" charset="0"/>
              </a:rPr>
              <a:t>English</a:t>
            </a:r>
          </a:p>
        </p:txBody>
      </p:sp>
      <p:sp>
        <p:nvSpPr>
          <p:cNvPr id="32770" name="Espace réservé du contenu 2"/>
          <p:cNvSpPr>
            <a:spLocks noGrp="1"/>
          </p:cNvSpPr>
          <p:nvPr>
            <p:ph idx="1"/>
          </p:nvPr>
        </p:nvSpPr>
        <p:spPr/>
        <p:txBody>
          <a:bodyPr>
            <a:normAutofit fontScale="92500"/>
          </a:bodyPr>
          <a:lstStyle/>
          <a:p>
            <a:pPr eaLnBrk="1" hangingPunct="1"/>
            <a:r>
              <a:rPr lang="fr-FR" altLang="fr-FR" dirty="0">
                <a:ea typeface="ＭＳ Ｐゴシック" charset="-128"/>
              </a:rPr>
              <a:t>Bibliothèque Universitaire (Faculté Jean Monnet)</a:t>
            </a:r>
            <a:endParaRPr lang="fr-FR" altLang="fr-FR" u="sng" dirty="0">
              <a:ea typeface="ＭＳ Ｐゴシック" charset="-128"/>
              <a:hlinkClick r:id="rId2"/>
            </a:endParaRPr>
          </a:p>
          <a:p>
            <a:pPr eaLnBrk="1" hangingPunct="1"/>
            <a:r>
              <a:rPr lang="fr-FR" altLang="x-none" u="sng" dirty="0">
                <a:ea typeface="ＭＳ Ｐゴシック" charset="-128"/>
                <a:hlinkClick r:id="rId3"/>
              </a:rPr>
              <a:t>https://librivox.org</a:t>
            </a:r>
            <a:r>
              <a:rPr lang="fr-FR" altLang="x-none" dirty="0">
                <a:ea typeface="ＭＳ Ｐゴシック" charset="-128"/>
              </a:rPr>
              <a:t> (Free public </a:t>
            </a:r>
            <a:r>
              <a:rPr lang="fr-FR" altLang="x-none" dirty="0" err="1">
                <a:ea typeface="ＭＳ Ｐゴシック" charset="-128"/>
              </a:rPr>
              <a:t>domain</a:t>
            </a:r>
            <a:r>
              <a:rPr lang="fr-FR" altLang="x-none" dirty="0">
                <a:ea typeface="ＭＳ Ｐゴシック" charset="-128"/>
              </a:rPr>
              <a:t> audio-books)  </a:t>
            </a:r>
            <a:endParaRPr lang="fr-FR" altLang="fr-FR" u="sng" dirty="0">
              <a:ea typeface="ＭＳ Ｐゴシック" charset="-128"/>
              <a:hlinkClick r:id="rId4"/>
            </a:endParaRPr>
          </a:p>
          <a:p>
            <a:pPr eaLnBrk="1" hangingPunct="1"/>
            <a:r>
              <a:rPr lang="fr-FR" altLang="fr-FR" u="sng" dirty="0">
                <a:ea typeface="ＭＳ Ｐゴシック" charset="-128"/>
                <a:hlinkClick r:id="rId4"/>
              </a:rPr>
              <a:t>http://americanenglish.state.gov/ebooks/?utm_source=IIPSocialMediaFeed&amp;utm_medium=SMPosts&amp;utm_content=eBooksPromo&amp;utm_campaign=AEebooks</a:t>
            </a:r>
            <a:r>
              <a:rPr lang="fr-FR" altLang="fr-FR" dirty="0">
                <a:ea typeface="ＭＳ Ｐゴシック" charset="-128"/>
              </a:rPr>
              <a:t> (e-books to </a:t>
            </a:r>
            <a:r>
              <a:rPr lang="fr-FR" altLang="fr-FR" dirty="0" err="1">
                <a:ea typeface="ＭＳ Ｐゴシック" charset="-128"/>
              </a:rPr>
              <a:t>listen</a:t>
            </a:r>
            <a:r>
              <a:rPr lang="fr-FR" altLang="fr-FR" dirty="0">
                <a:ea typeface="ＭＳ Ｐゴシック" charset="-128"/>
              </a:rPr>
              <a:t> to)</a:t>
            </a:r>
          </a:p>
          <a:p>
            <a:pPr eaLnBrk="1" hangingPunct="1"/>
            <a:r>
              <a:rPr lang="fr-FR" altLang="fr-FR" dirty="0" err="1">
                <a:ea typeface="ＭＳ Ｐゴシック" charset="-128"/>
              </a:rPr>
              <a:t>Paperplanes</a:t>
            </a:r>
            <a:r>
              <a:rPr lang="fr-FR" altLang="fr-FR" dirty="0">
                <a:ea typeface="ＭＳ Ｐゴシック" charset="-128"/>
              </a:rPr>
              <a:t> books: </a:t>
            </a:r>
            <a:r>
              <a:rPr lang="fr-FR" altLang="fr-FR" dirty="0">
                <a:ea typeface="ＭＳ Ｐゴシック" charset="-128"/>
                <a:hlinkClick r:id="rId5"/>
              </a:rPr>
              <a:t>http://www.paperplanes.fr</a:t>
            </a:r>
            <a:endParaRPr lang="fr-FR" altLang="fr-FR" dirty="0">
              <a:ea typeface="ＭＳ Ｐゴシック" charset="-128"/>
            </a:endParaRPr>
          </a:p>
          <a:p>
            <a:r>
              <a:rPr lang="fr-FR" altLang="fr-FR" dirty="0">
                <a:ea typeface="ＭＳ Ｐゴシック" charset="-128"/>
              </a:rPr>
              <a:t>Audio </a:t>
            </a:r>
            <a:r>
              <a:rPr lang="fr-FR" altLang="fr-FR" dirty="0" err="1">
                <a:ea typeface="ＭＳ Ｐゴシック" charset="-128"/>
              </a:rPr>
              <a:t>walks</a:t>
            </a:r>
            <a:r>
              <a:rPr lang="fr-FR" altLang="fr-FR" dirty="0">
                <a:ea typeface="ＭＳ Ｐゴシック" charset="-128"/>
              </a:rPr>
              <a:t> </a:t>
            </a:r>
            <a:r>
              <a:rPr lang="fr-FR" altLang="fr-FR" dirty="0">
                <a:ea typeface="ＭＳ Ｐゴシック" charset="-128"/>
                <a:hlinkClick r:id="rId6"/>
              </a:rPr>
              <a:t>https://www.serpentinegalleries.org/art-and-ideas/bridge-commission-audio-walks/</a:t>
            </a:r>
            <a:endParaRPr lang="fr-FR" altLang="fr-FR" dirty="0">
              <a:ea typeface="ＭＳ Ｐゴシック" charset="-128"/>
            </a:endParaRPr>
          </a:p>
          <a:p>
            <a:pPr eaLnBrk="1" hangingPunct="1"/>
            <a:endParaRPr lang="fr-FR" altLang="fr-FR" dirty="0">
              <a:ea typeface="ＭＳ Ｐゴシック" charset="-128"/>
            </a:endParaRPr>
          </a:p>
          <a:p>
            <a:pPr eaLnBrk="1" hangingPunct="1"/>
            <a:endParaRPr lang="fr-FR" altLang="fr-FR" dirty="0">
              <a:ea typeface="ＭＳ Ｐゴシック" charset="-128"/>
            </a:endParaRPr>
          </a:p>
          <a:p>
            <a:pPr eaLnBrk="1" hangingPunct="1"/>
            <a:endParaRPr lang="fr-FR" altLang="fr-FR" dirty="0">
              <a:ea typeface="ＭＳ Ｐゴシック" charset="-128"/>
            </a:endParaRPr>
          </a:p>
        </p:txBody>
      </p:sp>
    </p:spTree>
    <p:extLst>
      <p:ext uri="{BB962C8B-B14F-4D97-AF65-F5344CB8AC3E}">
        <p14:creationId xmlns:p14="http://schemas.microsoft.com/office/powerpoint/2010/main" val="1092513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noGrp="1"/>
          </p:cNvSpPr>
          <p:nvPr>
            <p:ph type="title"/>
          </p:nvPr>
        </p:nvSpPr>
        <p:spPr>
          <a:xfrm>
            <a:off x="289983" y="154892"/>
            <a:ext cx="7886700" cy="1325563"/>
          </a:xfrm>
        </p:spPr>
        <p:txBody>
          <a:bodyPr/>
          <a:lstStyle/>
          <a:p>
            <a:pPr eaLnBrk="1" hangingPunct="1"/>
            <a:r>
              <a:rPr lang="fr-FR" altLang="fr-FR" dirty="0" err="1">
                <a:ea typeface="ＭＳ Ｐゴシック" charset="-128"/>
              </a:rPr>
              <a:t>Where</a:t>
            </a:r>
            <a:r>
              <a:rPr lang="fr-FR" altLang="fr-FR" dirty="0">
                <a:ea typeface="ＭＳ Ｐゴシック" charset="-128"/>
              </a:rPr>
              <a:t> </a:t>
            </a:r>
            <a:r>
              <a:rPr lang="fr-FR" altLang="fr-FR" dirty="0" err="1">
                <a:ea typeface="ＭＳ Ｐゴシック" charset="-128"/>
              </a:rPr>
              <a:t>can</a:t>
            </a:r>
            <a:r>
              <a:rPr lang="fr-FR" altLang="fr-FR" dirty="0">
                <a:ea typeface="ＭＳ Ｐゴシック" charset="-128"/>
              </a:rPr>
              <a:t> </a:t>
            </a:r>
            <a:r>
              <a:rPr lang="fr-FR" altLang="fr-FR" dirty="0" err="1">
                <a:ea typeface="ＭＳ Ｐゴシック" charset="-128"/>
              </a:rPr>
              <a:t>you</a:t>
            </a:r>
            <a:r>
              <a:rPr lang="fr-FR" altLang="fr-FR" dirty="0">
                <a:ea typeface="ＭＳ Ｐゴシック" charset="-128"/>
              </a:rPr>
              <a:t> </a:t>
            </a:r>
            <a:r>
              <a:rPr lang="fr-FR" altLang="fr-FR" dirty="0" err="1">
                <a:latin typeface="Open Sans Light" panose="020B0306030504020204" pitchFamily="34" charset="0"/>
                <a:ea typeface="Open Sans Light" panose="020B0306030504020204" pitchFamily="34" charset="0"/>
                <a:cs typeface="Open Sans Light" panose="020B0306030504020204" pitchFamily="34" charset="0"/>
              </a:rPr>
              <a:t>speak</a:t>
            </a:r>
            <a:r>
              <a:rPr lang="fr-FR" altLang="fr-FR" dirty="0">
                <a:latin typeface="Open Sans Light" panose="020B0306030504020204" pitchFamily="34" charset="0"/>
                <a:ea typeface="Open Sans Light" panose="020B0306030504020204" pitchFamily="34" charset="0"/>
                <a:cs typeface="Open Sans Light" panose="020B0306030504020204" pitchFamily="34" charset="0"/>
              </a:rPr>
              <a:t> English?</a:t>
            </a:r>
          </a:p>
        </p:txBody>
      </p:sp>
      <p:sp>
        <p:nvSpPr>
          <p:cNvPr id="33794" name="Espace réservé du contenu 2"/>
          <p:cNvSpPr>
            <a:spLocks noGrp="1"/>
          </p:cNvSpPr>
          <p:nvPr>
            <p:ph idx="1"/>
          </p:nvPr>
        </p:nvSpPr>
        <p:spPr>
          <a:xfrm>
            <a:off x="628650" y="1480455"/>
            <a:ext cx="7886700" cy="4474834"/>
          </a:xfrm>
        </p:spPr>
        <p:txBody>
          <a:bodyPr>
            <a:normAutofit lnSpcReduction="10000"/>
          </a:bodyPr>
          <a:lstStyle/>
          <a:p>
            <a:pPr eaLnBrk="1" hangingPunct="1">
              <a:buFont typeface="Wingdings 2" charset="2"/>
              <a:buNone/>
            </a:pPr>
            <a:r>
              <a:rPr lang="fr-FR" altLang="fr-FR" sz="2400" b="1" dirty="0">
                <a:ea typeface="ＭＳ Ｐゴシック" charset="-128"/>
              </a:rPr>
              <a:t>In Faculté Jean </a:t>
            </a:r>
            <a:r>
              <a:rPr lang="fr-FR" altLang="fr-FR" sz="2400" b="1" dirty="0" smtClean="0">
                <a:ea typeface="ＭＳ Ｐゴシック" charset="-128"/>
              </a:rPr>
              <a:t>Monnet :</a:t>
            </a:r>
            <a:endParaRPr lang="fr-FR" altLang="fr-FR" sz="2400" b="1" dirty="0">
              <a:ea typeface="ＭＳ Ｐゴシック" charset="-128"/>
            </a:endParaRPr>
          </a:p>
          <a:p>
            <a:r>
              <a:rPr lang="fr-FR" altLang="fr-FR" sz="2400" dirty="0" err="1" smtClean="0">
                <a:ea typeface="ＭＳ Ｐゴシック" charset="-128"/>
              </a:rPr>
              <a:t>Erasmov</a:t>
            </a:r>
            <a:r>
              <a:rPr lang="fr-FR" altLang="fr-FR" sz="2400" dirty="0">
                <a:ea typeface="ＭＳ Ｐゴシック" charset="-128"/>
              </a:rPr>
              <a:t>’ (international </a:t>
            </a:r>
            <a:r>
              <a:rPr lang="fr-FR" altLang="fr-FR" sz="2400" dirty="0" err="1">
                <a:ea typeface="ＭＳ Ｐゴシック" charset="-128"/>
              </a:rPr>
              <a:t>students</a:t>
            </a:r>
            <a:r>
              <a:rPr lang="fr-FR" altLang="fr-FR" sz="2400" dirty="0">
                <a:ea typeface="ＭＳ Ｐゴシック" charset="-128"/>
              </a:rPr>
              <a:t> </a:t>
            </a:r>
            <a:r>
              <a:rPr lang="fr-FR" altLang="fr-FR" sz="2400" dirty="0" err="1">
                <a:ea typeface="ＭＳ Ｐゴシック" charset="-128"/>
              </a:rPr>
              <a:t>next</a:t>
            </a:r>
            <a:r>
              <a:rPr lang="fr-FR" altLang="fr-FR" sz="2400" dirty="0">
                <a:ea typeface="ＭＳ Ｐゴシック" charset="-128"/>
              </a:rPr>
              <a:t> to </a:t>
            </a:r>
            <a:r>
              <a:rPr lang="fr-FR" altLang="fr-FR" sz="2400" dirty="0" err="1" smtClean="0">
                <a:ea typeface="ＭＳ Ｐゴシック" charset="-128"/>
              </a:rPr>
              <a:t>you</a:t>
            </a:r>
            <a:r>
              <a:rPr lang="fr-FR" altLang="fr-FR" sz="2400" dirty="0" smtClean="0">
                <a:ea typeface="ＭＳ Ｐゴシック" charset="-128"/>
              </a:rPr>
              <a:t>)</a:t>
            </a:r>
          </a:p>
          <a:p>
            <a:pPr marL="0" indent="0">
              <a:buNone/>
            </a:pPr>
            <a:endParaRPr lang="fr-FR" altLang="fr-FR" sz="2400" b="1" dirty="0">
              <a:ea typeface="ＭＳ Ｐゴシック" charset="-128"/>
            </a:endParaRPr>
          </a:p>
          <a:p>
            <a:pPr marL="0" indent="0">
              <a:buNone/>
            </a:pPr>
            <a:r>
              <a:rPr lang="fr-FR" altLang="fr-FR" sz="2400" b="1" dirty="0" smtClean="0">
                <a:ea typeface="ＭＳ Ｐゴシック" charset="-128"/>
              </a:rPr>
              <a:t>In </a:t>
            </a:r>
            <a:r>
              <a:rPr lang="fr-FR" altLang="fr-FR" sz="2400" b="1" dirty="0">
                <a:ea typeface="ＭＳ Ｐゴシック" charset="-128"/>
              </a:rPr>
              <a:t>Paris-Saclay </a:t>
            </a:r>
            <a:r>
              <a:rPr lang="fr-FR" altLang="fr-FR" sz="2400" b="1" dirty="0" err="1">
                <a:ea typeface="ＭＳ Ｐゴシック" charset="-128"/>
              </a:rPr>
              <a:t>University</a:t>
            </a:r>
            <a:r>
              <a:rPr lang="fr-FR" altLang="fr-FR" sz="2400" b="1" dirty="0">
                <a:ea typeface="ＭＳ Ｐゴシック" charset="-128"/>
              </a:rPr>
              <a:t>:</a:t>
            </a:r>
          </a:p>
          <a:p>
            <a:r>
              <a:rPr lang="fr-FR" altLang="fr-FR" sz="2400" dirty="0" smtClean="0">
                <a:ea typeface="ＭＳ Ｐゴシック" charset="-128"/>
              </a:rPr>
              <a:t>Buddy </a:t>
            </a:r>
            <a:r>
              <a:rPr lang="fr-FR" altLang="fr-FR" sz="2400" dirty="0">
                <a:ea typeface="ＭＳ Ｐゴシック" charset="-128"/>
              </a:rPr>
              <a:t>Programme</a:t>
            </a:r>
          </a:p>
          <a:p>
            <a:pPr eaLnBrk="1" hangingPunct="1">
              <a:buFont typeface="Wingdings 2" charset="2"/>
              <a:buNone/>
            </a:pPr>
            <a:endParaRPr lang="fr-FR" altLang="fr-FR" sz="2400" dirty="0">
              <a:ea typeface="ＭＳ Ｐゴシック" charset="-128"/>
            </a:endParaRPr>
          </a:p>
          <a:p>
            <a:pPr eaLnBrk="1" hangingPunct="1">
              <a:buFont typeface="Wingdings 2" charset="2"/>
              <a:buNone/>
            </a:pPr>
            <a:r>
              <a:rPr lang="fr-FR" altLang="fr-FR" sz="2400" b="1" dirty="0" err="1">
                <a:ea typeface="ＭＳ Ｐゴシック" charset="-128"/>
              </a:rPr>
              <a:t>Meet</a:t>
            </a:r>
            <a:r>
              <a:rPr lang="fr-FR" altLang="fr-FR" sz="2400" b="1" dirty="0">
                <a:ea typeface="ＭＳ Ｐゴシック" charset="-128"/>
              </a:rPr>
              <a:t> English-</a:t>
            </a:r>
            <a:r>
              <a:rPr lang="fr-FR" altLang="fr-FR" sz="2400" b="1" dirty="0" err="1">
                <a:ea typeface="ＭＳ Ｐゴシック" charset="-128"/>
              </a:rPr>
              <a:t>speaking</a:t>
            </a:r>
            <a:r>
              <a:rPr lang="fr-FR" altLang="fr-FR" sz="2400" b="1" dirty="0">
                <a:ea typeface="ＭＳ Ｐゴシック" charset="-128"/>
              </a:rPr>
              <a:t> people in Paris!</a:t>
            </a:r>
            <a:endParaRPr lang="fr-FR" altLang="fr-FR" sz="2400" b="1" u="sng" dirty="0">
              <a:ea typeface="ＭＳ Ｐゴシック" charset="-128"/>
              <a:hlinkClick r:id="rId3"/>
            </a:endParaRPr>
          </a:p>
          <a:p>
            <a:pPr eaLnBrk="1" hangingPunct="1"/>
            <a:r>
              <a:rPr lang="fr-FR" altLang="fr-FR" sz="2400" u="sng" dirty="0">
                <a:ea typeface="ＭＳ Ｐゴシック" charset="-128"/>
                <a:hlinkClick r:id="rId4"/>
              </a:rPr>
              <a:t>http://www.franglish.eu/en</a:t>
            </a:r>
            <a:r>
              <a:rPr lang="fr-FR" altLang="fr-FR" sz="2400" dirty="0">
                <a:ea typeface="ＭＳ Ｐゴシック" charset="-128"/>
              </a:rPr>
              <a:t>	</a:t>
            </a:r>
          </a:p>
          <a:p>
            <a:pPr eaLnBrk="1" hangingPunct="1"/>
            <a:r>
              <a:rPr lang="fr-FR" altLang="fr-FR" sz="2400" dirty="0">
                <a:ea typeface="ＭＳ Ｐゴシック" charset="-128"/>
                <a:hlinkClick r:id="rId5"/>
              </a:rPr>
              <a:t>http://polyglotclub.com/france</a:t>
            </a:r>
            <a:endParaRPr lang="fr-FR" altLang="fr-FR" sz="2400" dirty="0">
              <a:ea typeface="ＭＳ Ｐゴシック" charset="-128"/>
            </a:endParaRPr>
          </a:p>
          <a:p>
            <a:pPr eaLnBrk="1" hangingPunct="1"/>
            <a:r>
              <a:rPr lang="fr-FR" altLang="fr-FR" sz="2400" u="sng" dirty="0">
                <a:ea typeface="ＭＳ Ｐゴシック" charset="-128"/>
                <a:hlinkClick r:id="rId3"/>
              </a:rPr>
              <a:t>http://www.meetup.com/</a:t>
            </a:r>
            <a:r>
              <a:rPr lang="fr-FR" altLang="fr-FR" sz="2400" dirty="0">
                <a:ea typeface="ＭＳ Ｐゴシック" charset="-128"/>
              </a:rPr>
              <a:t>	</a:t>
            </a:r>
            <a:r>
              <a:rPr lang="fr-FR" altLang="fr-FR" sz="2000" b="1" i="1" dirty="0">
                <a:ea typeface="ＭＳ Ｐゴシック" charset="-128"/>
              </a:rPr>
              <a:t>APP </a:t>
            </a:r>
            <a:r>
              <a:rPr lang="fr-FR" altLang="fr-FR" sz="2000" i="1" dirty="0" err="1">
                <a:ea typeface="ＭＳ Ｐゴシック" charset="-128"/>
              </a:rPr>
              <a:t>Meetup</a:t>
            </a:r>
            <a:endParaRPr lang="fr-FR" altLang="fr-FR" sz="2400" dirty="0">
              <a:ea typeface="ＭＳ Ｐゴシック" charset="-128"/>
            </a:endParaRPr>
          </a:p>
          <a:p>
            <a:pPr eaLnBrk="1" hangingPunct="1">
              <a:buFont typeface="Wingdings 2" charset="2"/>
              <a:buNone/>
            </a:pPr>
            <a:endParaRPr lang="fr-FR" altLang="fr-FR" dirty="0">
              <a:ea typeface="ＭＳ Ｐゴシック" charset="-128"/>
            </a:endParaRPr>
          </a:p>
        </p:txBody>
      </p:sp>
    </p:spTree>
    <p:extLst>
      <p:ext uri="{BB962C8B-B14F-4D97-AF65-F5344CB8AC3E}">
        <p14:creationId xmlns:p14="http://schemas.microsoft.com/office/powerpoint/2010/main" val="754968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re 1"/>
          <p:cNvSpPr>
            <a:spLocks noGrp="1"/>
          </p:cNvSpPr>
          <p:nvPr>
            <p:ph type="title"/>
          </p:nvPr>
        </p:nvSpPr>
        <p:spPr>
          <a:xfrm>
            <a:off x="442384" y="230190"/>
            <a:ext cx="7886700" cy="1325563"/>
          </a:xfrm>
        </p:spPr>
        <p:txBody>
          <a:bodyPr/>
          <a:lstStyle/>
          <a:p>
            <a:pPr eaLnBrk="1" hangingPunct="1"/>
            <a:r>
              <a:rPr lang="fr-FR" altLang="fr-FR" dirty="0">
                <a:latin typeface="Open Sans Light" panose="020B0306030504020204" pitchFamily="34" charset="0"/>
                <a:ea typeface="Open Sans Light" panose="020B0306030504020204" pitchFamily="34" charset="0"/>
                <a:cs typeface="Open Sans Light" panose="020B0306030504020204" pitchFamily="34" charset="0"/>
              </a:rPr>
              <a:t>For </a:t>
            </a:r>
            <a:r>
              <a:rPr lang="fr-FR" altLang="fr-FR" dirty="0" err="1">
                <a:latin typeface="Open Sans Light" panose="020B0306030504020204" pitchFamily="34" charset="0"/>
                <a:ea typeface="Open Sans Light" panose="020B0306030504020204" pitchFamily="34" charset="0"/>
                <a:cs typeface="Open Sans Light" panose="020B0306030504020204" pitchFamily="34" charset="0"/>
              </a:rPr>
              <a:t>your</a:t>
            </a:r>
            <a:r>
              <a:rPr lang="fr-FR" altLang="fr-FR" dirty="0">
                <a:latin typeface="Open Sans Light" panose="020B0306030504020204" pitchFamily="34" charset="0"/>
                <a:ea typeface="Open Sans Light" panose="020B0306030504020204" pitchFamily="34" charset="0"/>
                <a:cs typeface="Open Sans Light" panose="020B0306030504020204" pitchFamily="34" charset="0"/>
              </a:rPr>
              <a:t> </a:t>
            </a:r>
            <a:r>
              <a:rPr lang="fr-FR" altLang="fr-FR" dirty="0" err="1">
                <a:ea typeface="ＭＳ Ｐゴシック" charset="-128"/>
              </a:rPr>
              <a:t>speaking</a:t>
            </a:r>
            <a:r>
              <a:rPr lang="fr-FR" altLang="fr-FR" dirty="0">
                <a:ea typeface="ＭＳ Ｐゴシック" charset="-128"/>
              </a:rPr>
              <a:t> </a:t>
            </a:r>
            <a:r>
              <a:rPr lang="fr-FR" altLang="fr-FR" dirty="0" err="1">
                <a:ea typeface="ＭＳ Ｐゴシック" charset="-128"/>
              </a:rPr>
              <a:t>skills</a:t>
            </a:r>
            <a:endParaRPr lang="fr-FR" altLang="fr-FR" dirty="0">
              <a:ea typeface="ＭＳ Ｐゴシック" charset="-128"/>
            </a:endParaRPr>
          </a:p>
        </p:txBody>
      </p:sp>
      <p:sp>
        <p:nvSpPr>
          <p:cNvPr id="35842" name="Espace réservé du contenu 2"/>
          <p:cNvSpPr>
            <a:spLocks noGrp="1"/>
          </p:cNvSpPr>
          <p:nvPr>
            <p:ph idx="1"/>
          </p:nvPr>
        </p:nvSpPr>
        <p:spPr/>
        <p:txBody>
          <a:bodyPr/>
          <a:lstStyle/>
          <a:p>
            <a:pPr eaLnBrk="1" hangingPunct="1">
              <a:buFont typeface="Wingdings 2" charset="2"/>
              <a:buNone/>
            </a:pPr>
            <a:r>
              <a:rPr lang="fr-FR" altLang="fr-FR">
                <a:ea typeface="ＭＳ Ｐゴシック" charset="-128"/>
              </a:rPr>
              <a:t>Pronunciation:</a:t>
            </a:r>
          </a:p>
          <a:p>
            <a:pPr eaLnBrk="1" hangingPunct="1"/>
            <a:r>
              <a:rPr lang="fr-FR" altLang="fr-FR">
                <a:ea typeface="ＭＳ Ｐゴシック" charset="-128"/>
                <a:hlinkClick r:id="rId2"/>
              </a:rPr>
              <a:t>http://pronunciationtips.com</a:t>
            </a:r>
            <a:endParaRPr lang="fr-FR" altLang="fr-FR">
              <a:ea typeface="ＭＳ Ｐゴシック" charset="-128"/>
            </a:endParaRPr>
          </a:p>
          <a:p>
            <a:pPr eaLnBrk="1" hangingPunct="1"/>
            <a:r>
              <a:rPr lang="fr-FR" altLang="fr-FR">
                <a:ea typeface="ＭＳ Ｐゴシック" charset="-128"/>
                <a:hlinkClick r:id="rId3"/>
              </a:rPr>
              <a:t>http://www.bbc.co.uk/worldservice/learningenglish/grammar/pron/</a:t>
            </a:r>
            <a:endParaRPr lang="fr-FR" altLang="fr-FR">
              <a:ea typeface="ＭＳ Ｐゴシック" charset="-128"/>
            </a:endParaRPr>
          </a:p>
          <a:p>
            <a:pPr eaLnBrk="1" hangingPunct="1"/>
            <a:r>
              <a:rPr lang="fr-FR" altLang="fr-FR">
                <a:ea typeface="ＭＳ Ｐゴシック" charset="-128"/>
                <a:hlinkClick r:id="rId4"/>
              </a:rPr>
              <a:t>http://www.acapela-group.com/?lang=fr</a:t>
            </a:r>
            <a:endParaRPr lang="fr-FR" altLang="fr-FR">
              <a:ea typeface="ＭＳ Ｐゴシック" charset="-128"/>
            </a:endParaRPr>
          </a:p>
          <a:p>
            <a:pPr eaLnBrk="1" hangingPunct="1">
              <a:buFont typeface="Wingdings 2" charset="2"/>
              <a:buNone/>
            </a:pPr>
            <a:r>
              <a:rPr lang="fr-FR" altLang="fr-FR">
                <a:ea typeface="ＭＳ Ｐゴシック" charset="-128"/>
              </a:rPr>
              <a:t>Useful expressions:</a:t>
            </a:r>
          </a:p>
          <a:p>
            <a:pPr eaLnBrk="1" hangingPunct="1"/>
            <a:r>
              <a:rPr lang="fr-FR" altLang="fr-FR" u="sng">
                <a:ea typeface="ＭＳ Ｐゴシック" charset="-128"/>
                <a:hlinkClick r:id="rId5"/>
              </a:rPr>
              <a:t>http://yadayadaenglish.com</a:t>
            </a:r>
            <a:endParaRPr lang="fr-FR" altLang="fr-FR">
              <a:ea typeface="ＭＳ Ｐゴシック" charset="-128"/>
            </a:endParaRPr>
          </a:p>
          <a:p>
            <a:pPr eaLnBrk="1" hangingPunct="1"/>
            <a:endParaRPr lang="fr-FR" altLang="fr-FR">
              <a:ea typeface="ＭＳ Ｐゴシック" charset="-128"/>
            </a:endParaRPr>
          </a:p>
        </p:txBody>
      </p:sp>
    </p:spTree>
    <p:extLst>
      <p:ext uri="{BB962C8B-B14F-4D97-AF65-F5344CB8AC3E}">
        <p14:creationId xmlns:p14="http://schemas.microsoft.com/office/powerpoint/2010/main" val="1373078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re 1"/>
          <p:cNvSpPr>
            <a:spLocks noGrp="1"/>
          </p:cNvSpPr>
          <p:nvPr>
            <p:ph type="title"/>
          </p:nvPr>
        </p:nvSpPr>
        <p:spPr/>
        <p:txBody>
          <a:bodyPr/>
          <a:lstStyle/>
          <a:p>
            <a:pPr eaLnBrk="1" hangingPunct="1"/>
            <a:r>
              <a:rPr lang="fr-FR" altLang="fr-FR" dirty="0" err="1" smtClean="0">
                <a:ea typeface="ＭＳ Ｐゴシック" charset="-128"/>
              </a:rPr>
              <a:t>Your</a:t>
            </a:r>
            <a:r>
              <a:rPr lang="fr-FR" altLang="fr-FR" dirty="0" smtClean="0">
                <a:ea typeface="ＭＳ Ｐゴシック" charset="-128"/>
              </a:rPr>
              <a:t> </a:t>
            </a:r>
            <a:r>
              <a:rPr lang="fr-FR" altLang="fr-FR" dirty="0">
                <a:ea typeface="ＭＳ Ｐゴシック" charset="-128"/>
              </a:rPr>
              <a:t>CV </a:t>
            </a:r>
            <a:r>
              <a:rPr lang="fr-FR" altLang="fr-FR" dirty="0" smtClean="0">
                <a:ea typeface="ＭＳ Ｐゴシック" charset="-128"/>
              </a:rPr>
              <a:t/>
            </a:r>
            <a:br>
              <a:rPr lang="fr-FR" altLang="fr-FR" dirty="0" smtClean="0">
                <a:ea typeface="ＭＳ Ｐゴシック" charset="-128"/>
              </a:rPr>
            </a:br>
            <a:r>
              <a:rPr lang="fr-FR" altLang="fr-FR" dirty="0" smtClean="0">
                <a:latin typeface="Open Sans Light" panose="020B0306030504020204" pitchFamily="34" charset="0"/>
                <a:ea typeface="Open Sans Light" panose="020B0306030504020204" pitchFamily="34" charset="0"/>
                <a:cs typeface="Open Sans Light" panose="020B0306030504020204" pitchFamily="34" charset="0"/>
              </a:rPr>
              <a:t>in English</a:t>
            </a:r>
            <a:r>
              <a:rPr lang="fr-FR" altLang="fr-FR" dirty="0">
                <a:ea typeface="ＭＳ Ｐゴシック" charset="-128"/>
              </a:rPr>
              <a:t>	</a:t>
            </a:r>
          </a:p>
        </p:txBody>
      </p:sp>
      <p:sp>
        <p:nvSpPr>
          <p:cNvPr id="36866" name="Espace réservé du contenu 2"/>
          <p:cNvSpPr>
            <a:spLocks noGrp="1"/>
          </p:cNvSpPr>
          <p:nvPr>
            <p:ph idx="1"/>
          </p:nvPr>
        </p:nvSpPr>
        <p:spPr>
          <a:xfrm>
            <a:off x="628650" y="1825625"/>
            <a:ext cx="8312150" cy="4129664"/>
          </a:xfrm>
        </p:spPr>
        <p:txBody>
          <a:bodyPr>
            <a:normAutofit fontScale="77500" lnSpcReduction="20000"/>
          </a:bodyPr>
          <a:lstStyle/>
          <a:p>
            <a:pPr eaLnBrk="1" hangingPunct="1"/>
            <a:endParaRPr lang="fr-FR" altLang="fr-FR" dirty="0">
              <a:ea typeface="ＭＳ Ｐゴシック" charset="-128"/>
            </a:endParaRPr>
          </a:p>
          <a:p>
            <a:pPr eaLnBrk="1" hangingPunct="1"/>
            <a:endParaRPr lang="fr-FR" altLang="fr-FR" dirty="0">
              <a:ea typeface="ＭＳ Ｐゴシック" charset="-128"/>
            </a:endParaRPr>
          </a:p>
          <a:p>
            <a:pPr eaLnBrk="1" hangingPunct="1"/>
            <a:r>
              <a:rPr lang="fr-FR" altLang="fr-FR" u="sng" dirty="0">
                <a:ea typeface="ＭＳ Ｐゴシック" charset="-128"/>
                <a:hlinkClick r:id="rId2"/>
              </a:rPr>
              <a:t>http://</a:t>
            </a:r>
            <a:r>
              <a:rPr lang="fr-FR" altLang="fr-FR" u="sng" dirty="0" smtClean="0">
                <a:ea typeface="ＭＳ Ｐゴシック" charset="-128"/>
                <a:hlinkClick r:id="rId2"/>
              </a:rPr>
              <a:t>europass.cedefop.europa.eu/en/home</a:t>
            </a:r>
            <a:endParaRPr lang="fr-FR" altLang="fr-FR" u="sng" dirty="0" smtClean="0">
              <a:ea typeface="ＭＳ Ｐゴシック" charset="-128"/>
            </a:endParaRPr>
          </a:p>
          <a:p>
            <a:pPr marL="0" indent="0" eaLnBrk="1" hangingPunct="1">
              <a:buNone/>
            </a:pPr>
            <a:endParaRPr lang="fr-FR" altLang="fr-FR" u="sng" dirty="0">
              <a:ea typeface="ＭＳ Ｐゴシック" charset="-128"/>
            </a:endParaRPr>
          </a:p>
          <a:p>
            <a:pPr eaLnBrk="1" hangingPunct="1"/>
            <a:r>
              <a:rPr lang="fr-FR" altLang="fr-FR" dirty="0">
                <a:ea typeface="ＭＳ Ｐゴシック" charset="-128"/>
                <a:hlinkClick r:id="rId3"/>
              </a:rPr>
              <a:t>http://www.southampton.ac.uk/careers/students/application-support/index.page</a:t>
            </a:r>
            <a:r>
              <a:rPr lang="fr-FR" altLang="fr-FR" dirty="0" smtClean="0">
                <a:ea typeface="ＭＳ Ｐゴシック" charset="-128"/>
                <a:hlinkClick r:id="rId3"/>
              </a:rPr>
              <a:t>?</a:t>
            </a:r>
            <a:endParaRPr lang="fr-FR" altLang="fr-FR" dirty="0" smtClean="0">
              <a:ea typeface="ＭＳ Ｐゴシック" charset="-128"/>
            </a:endParaRPr>
          </a:p>
          <a:p>
            <a:pPr marL="0" indent="0" eaLnBrk="1" hangingPunct="1">
              <a:buNone/>
            </a:pPr>
            <a:endParaRPr lang="fr-FR" altLang="fr-FR" dirty="0">
              <a:ea typeface="ＭＳ Ｐゴシック" charset="-128"/>
            </a:endParaRPr>
          </a:p>
          <a:p>
            <a:r>
              <a:rPr lang="fr-FR" altLang="fr-FR" dirty="0">
                <a:ea typeface="ＭＳ Ｐゴシック" charset="-128"/>
              </a:rPr>
              <a:t>Monster </a:t>
            </a:r>
            <a:r>
              <a:rPr lang="fr-FR" altLang="fr-FR" dirty="0" err="1">
                <a:ea typeface="ＭＳ Ｐゴシック" charset="-128"/>
              </a:rPr>
              <a:t>video</a:t>
            </a:r>
            <a:r>
              <a:rPr lang="fr-FR" altLang="fr-FR" dirty="0">
                <a:ea typeface="ＭＳ Ｐゴシック" charset="-128"/>
              </a:rPr>
              <a:t>: </a:t>
            </a:r>
            <a:r>
              <a:rPr lang="en-US" altLang="x-none" u="sng" dirty="0">
                <a:ea typeface="ＭＳ Ｐゴシック" charset="-128"/>
                <a:hlinkClick r:id="rId4"/>
              </a:rPr>
              <a:t>https://www.monster.co.uk/career-advice/article/cv-tips</a:t>
            </a:r>
            <a:endParaRPr lang="fr-FR" altLang="x-none" dirty="0">
              <a:ea typeface="ＭＳ Ｐゴシック" charset="-128"/>
            </a:endParaRPr>
          </a:p>
          <a:p>
            <a:pPr eaLnBrk="1" hangingPunct="1"/>
            <a:endParaRPr lang="fr-FR" altLang="fr-FR" dirty="0">
              <a:ea typeface="ＭＳ Ｐゴシック" charset="-128"/>
            </a:endParaRPr>
          </a:p>
          <a:p>
            <a:pPr eaLnBrk="1" hangingPunct="1"/>
            <a:endParaRPr lang="fr-FR" altLang="fr-FR" dirty="0">
              <a:ea typeface="ＭＳ Ｐゴシック" charset="-128"/>
            </a:endParaRPr>
          </a:p>
          <a:p>
            <a:pPr marL="0" indent="0" eaLnBrk="1" hangingPunct="1">
              <a:buNone/>
            </a:pPr>
            <a:r>
              <a:rPr lang="fr-FR" altLang="fr-FR" i="1" dirty="0" err="1">
                <a:ea typeface="ＭＳ Ｐゴシック" charset="-128"/>
              </a:rPr>
              <a:t>Think</a:t>
            </a:r>
            <a:r>
              <a:rPr lang="fr-FR" altLang="fr-FR" i="1" dirty="0">
                <a:ea typeface="ＭＳ Ｐゴシック" charset="-128"/>
              </a:rPr>
              <a:t> about the CV </a:t>
            </a:r>
            <a:r>
              <a:rPr lang="fr-FR" altLang="fr-FR" i="1" dirty="0" err="1">
                <a:ea typeface="ＭＳ Ｐゴシック" charset="-128"/>
              </a:rPr>
              <a:t>you</a:t>
            </a:r>
            <a:r>
              <a:rPr lang="fr-FR" altLang="fr-FR" i="1" dirty="0">
                <a:ea typeface="ＭＳ Ｐゴシック" charset="-128"/>
              </a:rPr>
              <a:t> </a:t>
            </a:r>
            <a:r>
              <a:rPr lang="fr-FR" altLang="fr-FR" i="1" dirty="0" err="1">
                <a:ea typeface="ＭＳ Ｐゴシック" charset="-128"/>
              </a:rPr>
              <a:t>would</a:t>
            </a:r>
            <a:r>
              <a:rPr lang="fr-FR" altLang="fr-FR" i="1" dirty="0">
                <a:ea typeface="ＭＳ Ｐゴシック" charset="-128"/>
              </a:rPr>
              <a:t> </a:t>
            </a:r>
            <a:r>
              <a:rPr lang="fr-FR" altLang="fr-FR" i="1" dirty="0" err="1">
                <a:ea typeface="ＭＳ Ｐゴシック" charset="-128"/>
              </a:rPr>
              <a:t>like</a:t>
            </a:r>
            <a:r>
              <a:rPr lang="fr-FR" altLang="fr-FR" i="1" dirty="0">
                <a:ea typeface="ＭＳ Ｐゴシック" charset="-128"/>
              </a:rPr>
              <a:t> to have at the end of </a:t>
            </a:r>
            <a:r>
              <a:rPr lang="fr-FR" altLang="fr-FR" i="1" dirty="0" err="1">
                <a:ea typeface="ＭＳ Ｐゴシック" charset="-128"/>
              </a:rPr>
              <a:t>your</a:t>
            </a:r>
            <a:r>
              <a:rPr lang="fr-FR" altLang="fr-FR" i="1" dirty="0">
                <a:ea typeface="ＭＳ Ｐゴシック" charset="-128"/>
              </a:rPr>
              <a:t> </a:t>
            </a:r>
            <a:r>
              <a:rPr lang="fr-FR" altLang="fr-FR" i="1" dirty="0" err="1">
                <a:ea typeface="ＭＳ Ｐゴシック" charset="-128"/>
              </a:rPr>
              <a:t>studies</a:t>
            </a:r>
            <a:r>
              <a:rPr lang="fr-FR" altLang="fr-FR" i="1" dirty="0">
                <a:ea typeface="ＭＳ Ｐゴシック" charset="-128"/>
              </a:rPr>
              <a:t>.👍</a:t>
            </a:r>
          </a:p>
        </p:txBody>
      </p:sp>
    </p:spTree>
    <p:extLst>
      <p:ext uri="{BB962C8B-B14F-4D97-AF65-F5344CB8AC3E}">
        <p14:creationId xmlns:p14="http://schemas.microsoft.com/office/powerpoint/2010/main" val="464961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re 1"/>
          <p:cNvSpPr>
            <a:spLocks noGrp="1"/>
          </p:cNvSpPr>
          <p:nvPr>
            <p:ph type="title"/>
          </p:nvPr>
        </p:nvSpPr>
        <p:spPr>
          <a:xfrm>
            <a:off x="298450" y="188259"/>
            <a:ext cx="7886700" cy="1325563"/>
          </a:xfrm>
        </p:spPr>
        <p:txBody>
          <a:bodyPr/>
          <a:lstStyle/>
          <a:p>
            <a:r>
              <a:rPr lang="fr-FR" altLang="fr-FR" dirty="0">
                <a:ea typeface="ＭＳ Ｐゴシック" charset="-128"/>
              </a:rPr>
              <a:t>4 </a:t>
            </a:r>
            <a:r>
              <a:rPr lang="fr-FR" altLang="fr-FR" dirty="0" err="1">
                <a:ea typeface="ＭＳ Ｐゴシック" charset="-128"/>
              </a:rPr>
              <a:t>other</a:t>
            </a:r>
            <a:r>
              <a:rPr lang="fr-FR" altLang="fr-FR" dirty="0">
                <a:ea typeface="ＭＳ Ｐゴシック" charset="-128"/>
              </a:rPr>
              <a:t> </a:t>
            </a:r>
            <a:r>
              <a:rPr lang="fr-FR" altLang="fr-FR" dirty="0" err="1">
                <a:ea typeface="ＭＳ Ｐゴシック" charset="-128"/>
              </a:rPr>
              <a:t>websites</a:t>
            </a:r>
            <a:r>
              <a:rPr lang="fr-FR" altLang="fr-FR" dirty="0">
                <a:ea typeface="ＭＳ Ｐゴシック" charset="-128"/>
              </a:rPr>
              <a:t> </a:t>
            </a:r>
            <a:r>
              <a:rPr lang="fr-FR" altLang="fr-FR" dirty="0" err="1">
                <a:ea typeface="ＭＳ Ｐゴシック" charset="-128"/>
              </a:rPr>
              <a:t>you</a:t>
            </a:r>
            <a:r>
              <a:rPr lang="fr-FR" altLang="fr-FR" dirty="0">
                <a:ea typeface="ＭＳ Ｐゴシック" charset="-128"/>
              </a:rPr>
              <a:t> </a:t>
            </a:r>
            <a:r>
              <a:rPr lang="fr-FR" altLang="fr-FR" dirty="0" err="1">
                <a:ea typeface="ＭＳ Ｐゴシック" charset="-128"/>
              </a:rPr>
              <a:t>might</a:t>
            </a:r>
            <a:r>
              <a:rPr lang="fr-FR" altLang="fr-FR" dirty="0">
                <a:ea typeface="ＭＳ Ｐゴシック" charset="-128"/>
              </a:rPr>
              <a:t> </a:t>
            </a:r>
            <a:r>
              <a:rPr lang="fr-FR" altLang="fr-FR" dirty="0" err="1">
                <a:ea typeface="ＭＳ Ｐゴシック" charset="-128"/>
              </a:rPr>
              <a:t>like</a:t>
            </a:r>
            <a:endParaRPr lang="fr-FR" altLang="fr-FR" dirty="0">
              <a:ea typeface="ＭＳ Ｐゴシック" charset="-128"/>
            </a:endParaRPr>
          </a:p>
        </p:txBody>
      </p:sp>
      <p:sp>
        <p:nvSpPr>
          <p:cNvPr id="3" name="Espace réservé du contenu 2"/>
          <p:cNvSpPr>
            <a:spLocks noGrp="1"/>
          </p:cNvSpPr>
          <p:nvPr>
            <p:ph idx="1"/>
          </p:nvPr>
        </p:nvSpPr>
        <p:spPr>
          <a:xfrm>
            <a:off x="431800" y="1430868"/>
            <a:ext cx="8483599" cy="4834996"/>
          </a:xfrm>
        </p:spPr>
        <p:txBody>
          <a:bodyPr>
            <a:normAutofit fontScale="70000" lnSpcReduction="20000"/>
          </a:bodyPr>
          <a:lstStyle/>
          <a:p>
            <a:pPr>
              <a:lnSpc>
                <a:spcPct val="150000"/>
              </a:lnSpc>
              <a:buFont typeface="Arial" charset="0"/>
              <a:buChar char="•"/>
              <a:defRPr/>
            </a:pPr>
            <a:r>
              <a:rPr lang="fr-FR" dirty="0" err="1"/>
              <a:t>Breaking</a:t>
            </a:r>
            <a:r>
              <a:rPr lang="fr-FR" dirty="0"/>
              <a:t> News English: </a:t>
            </a:r>
            <a:r>
              <a:rPr lang="fr-FR" dirty="0">
                <a:hlinkClick r:id="rId3"/>
              </a:rPr>
              <a:t>https://</a:t>
            </a:r>
            <a:r>
              <a:rPr lang="fr-FR" dirty="0" smtClean="0">
                <a:hlinkClick r:id="rId3"/>
              </a:rPr>
              <a:t>breakingnewsenglish.com</a:t>
            </a:r>
            <a:endParaRPr lang="fr-FR" dirty="0" smtClean="0"/>
          </a:p>
          <a:p>
            <a:pPr marL="0" indent="0">
              <a:lnSpc>
                <a:spcPct val="150000"/>
              </a:lnSpc>
              <a:buNone/>
              <a:defRPr/>
            </a:pPr>
            <a:endParaRPr lang="fr-FR" dirty="0"/>
          </a:p>
          <a:p>
            <a:pPr>
              <a:lnSpc>
                <a:spcPct val="150000"/>
              </a:lnSpc>
              <a:buFont typeface="Arial" charset="0"/>
              <a:buChar char="•"/>
              <a:defRPr/>
            </a:pPr>
            <a:r>
              <a:rPr lang="fr-FR" dirty="0"/>
              <a:t>For </a:t>
            </a:r>
            <a:r>
              <a:rPr lang="fr-FR" dirty="0" err="1"/>
              <a:t>your</a:t>
            </a:r>
            <a:r>
              <a:rPr lang="fr-FR" dirty="0"/>
              <a:t> </a:t>
            </a:r>
            <a:r>
              <a:rPr lang="fr-FR" dirty="0" err="1"/>
              <a:t>writing</a:t>
            </a:r>
            <a:r>
              <a:rPr lang="fr-FR" dirty="0"/>
              <a:t> </a:t>
            </a:r>
            <a:r>
              <a:rPr lang="fr-FR" dirty="0" err="1"/>
              <a:t>skills</a:t>
            </a:r>
            <a:r>
              <a:rPr lang="fr-FR" dirty="0"/>
              <a:t>: </a:t>
            </a:r>
            <a:r>
              <a:rPr lang="fr-FR" dirty="0">
                <a:hlinkClick r:id="rId4"/>
              </a:rPr>
              <a:t>http://</a:t>
            </a:r>
            <a:r>
              <a:rPr lang="fr-FR" dirty="0" smtClean="0">
                <a:hlinkClick r:id="rId4"/>
              </a:rPr>
              <a:t>www.phrasebank.manchester.ac.uk</a:t>
            </a:r>
            <a:endParaRPr lang="fr-FR" dirty="0" smtClean="0"/>
          </a:p>
          <a:p>
            <a:pPr marL="0" indent="0">
              <a:lnSpc>
                <a:spcPct val="150000"/>
              </a:lnSpc>
              <a:buNone/>
              <a:defRPr/>
            </a:pPr>
            <a:endParaRPr lang="fr-FR" dirty="0"/>
          </a:p>
          <a:p>
            <a:pPr>
              <a:lnSpc>
                <a:spcPct val="150000"/>
              </a:lnSpc>
              <a:buFont typeface="Arial" charset="0"/>
              <a:buChar char="•"/>
              <a:defRPr/>
            </a:pPr>
            <a:r>
              <a:rPr lang="fr-FR" dirty="0"/>
              <a:t>Great </a:t>
            </a:r>
            <a:r>
              <a:rPr lang="fr-FR" dirty="0" err="1"/>
              <a:t>Big</a:t>
            </a:r>
            <a:r>
              <a:rPr lang="fr-FR" dirty="0"/>
              <a:t> Story: </a:t>
            </a:r>
            <a:r>
              <a:rPr lang="fr-FR" dirty="0">
                <a:hlinkClick r:id="rId5"/>
              </a:rPr>
              <a:t>https://</a:t>
            </a:r>
            <a:r>
              <a:rPr lang="fr-FR" dirty="0" smtClean="0">
                <a:hlinkClick r:id="rId5"/>
              </a:rPr>
              <a:t>www.greatbigstory.com</a:t>
            </a:r>
            <a:endParaRPr lang="fr-FR" dirty="0" smtClean="0"/>
          </a:p>
          <a:p>
            <a:pPr marL="0" indent="0">
              <a:lnSpc>
                <a:spcPct val="150000"/>
              </a:lnSpc>
              <a:buNone/>
              <a:defRPr/>
            </a:pPr>
            <a:endParaRPr lang="fr-FR" dirty="0"/>
          </a:p>
          <a:p>
            <a:pPr>
              <a:lnSpc>
                <a:spcPct val="150000"/>
              </a:lnSpc>
              <a:buFont typeface="Arial" charset="0"/>
              <a:buChar char="•"/>
              <a:defRPr/>
            </a:pPr>
            <a:r>
              <a:rPr lang="fr-FR" dirty="0"/>
              <a:t>For </a:t>
            </a:r>
            <a:r>
              <a:rPr lang="fr-FR" dirty="0" err="1"/>
              <a:t>idiomatic</a:t>
            </a:r>
            <a:r>
              <a:rPr lang="fr-FR" dirty="0"/>
              <a:t> expressions : The English </a:t>
            </a:r>
            <a:r>
              <a:rPr lang="fr-FR" dirty="0" err="1"/>
              <a:t>we</a:t>
            </a:r>
            <a:r>
              <a:rPr lang="fr-FR" dirty="0"/>
              <a:t> </a:t>
            </a:r>
            <a:r>
              <a:rPr lang="fr-FR" dirty="0" err="1"/>
              <a:t>speak</a:t>
            </a:r>
            <a:r>
              <a:rPr lang="fr-FR" dirty="0"/>
              <a:t> (BBC</a:t>
            </a:r>
            <a:r>
              <a:rPr lang="fr-FR" dirty="0" smtClean="0"/>
              <a:t>) :</a:t>
            </a:r>
            <a:endParaRPr lang="fr-FR" dirty="0"/>
          </a:p>
          <a:p>
            <a:pPr marL="0" indent="0">
              <a:lnSpc>
                <a:spcPct val="150000"/>
              </a:lnSpc>
              <a:buNone/>
              <a:defRPr/>
            </a:pPr>
            <a:r>
              <a:rPr lang="fr-FR" u="sng" dirty="0">
                <a:hlinkClick r:id="rId6"/>
              </a:rPr>
              <a:t>http://www.bbc.co.uk/learningenglish/english/features/the-english-we-speak</a:t>
            </a:r>
            <a:r>
              <a:rPr lang="fr-FR" dirty="0"/>
              <a:t> </a:t>
            </a:r>
          </a:p>
        </p:txBody>
      </p:sp>
      <p:sp>
        <p:nvSpPr>
          <p:cNvPr id="2" name="ZoneTexte 1"/>
          <p:cNvSpPr txBox="1"/>
          <p:nvPr/>
        </p:nvSpPr>
        <p:spPr>
          <a:xfrm>
            <a:off x="7463118" y="887506"/>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754272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84476" y="2399666"/>
            <a:ext cx="8388589" cy="1384995"/>
          </a:xfrm>
          <a:prstGeom prst="rect">
            <a:avLst/>
          </a:prstGeom>
          <a:noFill/>
        </p:spPr>
        <p:txBody>
          <a:bodyPr wrap="square" rtlCol="0">
            <a:spAutoFit/>
          </a:bodyPr>
          <a:lstStyle/>
          <a:p>
            <a:pPr marL="914400" lvl="1" indent="-457200">
              <a:buClr>
                <a:srgbClr val="63003C"/>
              </a:buClr>
              <a:buFont typeface="Open Sans" panose="020B0606030504020204" pitchFamily="34" charset="0"/>
              <a:buChar char="›"/>
            </a:pPr>
            <a:r>
              <a:rPr lang="fr-FR" sz="2800" dirty="0" err="1" smtClean="0">
                <a:solidFill>
                  <a:schemeClr val="tx2">
                    <a:lumMod val="50000"/>
                  </a:schemeClr>
                </a:solidFill>
              </a:rPr>
              <a:t>Websites</a:t>
            </a:r>
            <a:endParaRPr lang="fr-FR" sz="2800" dirty="0" smtClean="0">
              <a:solidFill>
                <a:schemeClr val="tx2">
                  <a:lumMod val="50000"/>
                </a:schemeClr>
              </a:solidFill>
            </a:endParaRPr>
          </a:p>
          <a:p>
            <a:pPr lvl="1">
              <a:buClr>
                <a:srgbClr val="63003C"/>
              </a:buClr>
            </a:pPr>
            <a:endParaRPr lang="fr-FR" sz="2800" dirty="0">
              <a:solidFill>
                <a:schemeClr val="tx2">
                  <a:lumMod val="50000"/>
                </a:schemeClr>
              </a:solidFill>
            </a:endParaRPr>
          </a:p>
          <a:p>
            <a:pPr marL="914400" lvl="1" indent="-457200">
              <a:buClr>
                <a:srgbClr val="63003C"/>
              </a:buClr>
              <a:buFont typeface="Open Sans" panose="020B0606030504020204" pitchFamily="34" charset="0"/>
              <a:buChar char="›"/>
            </a:pPr>
            <a:r>
              <a:rPr lang="fr-FR" sz="2800" dirty="0" smtClean="0">
                <a:solidFill>
                  <a:schemeClr val="tx2">
                    <a:lumMod val="50000"/>
                  </a:schemeClr>
                </a:solidFill>
              </a:rPr>
              <a:t>Smart </a:t>
            </a:r>
            <a:r>
              <a:rPr lang="fr-FR" sz="2800" dirty="0">
                <a:solidFill>
                  <a:schemeClr val="tx2">
                    <a:lumMod val="50000"/>
                  </a:schemeClr>
                </a:solidFill>
              </a:rPr>
              <a:t>phone applications</a:t>
            </a:r>
          </a:p>
        </p:txBody>
      </p:sp>
      <p:sp>
        <p:nvSpPr>
          <p:cNvPr id="2" name="ZoneTexte 1"/>
          <p:cNvSpPr txBox="1"/>
          <p:nvPr/>
        </p:nvSpPr>
        <p:spPr>
          <a:xfrm>
            <a:off x="550333" y="364067"/>
            <a:ext cx="6997450" cy="1077218"/>
          </a:xfrm>
          <a:prstGeom prst="rect">
            <a:avLst/>
          </a:prstGeom>
          <a:noFill/>
        </p:spPr>
        <p:txBody>
          <a:bodyPr wrap="square" rtlCol="0">
            <a:spAutoFit/>
          </a:bodyPr>
          <a:lstStyle/>
          <a:p>
            <a:r>
              <a:rPr lang="fr-FR" sz="3200" b="1" dirty="0">
                <a:solidFill>
                  <a:schemeClr val="tx2">
                    <a:lumMod val="50000"/>
                  </a:schemeClr>
                </a:solidFill>
              </a:rPr>
              <a:t>Être en contact avec la langue </a:t>
            </a:r>
            <a:endParaRPr lang="fr-FR" sz="3200" b="1" dirty="0" smtClean="0">
              <a:solidFill>
                <a:schemeClr val="tx2">
                  <a:lumMod val="50000"/>
                </a:schemeClr>
              </a:solidFill>
            </a:endParaRPr>
          </a:p>
          <a:p>
            <a:r>
              <a:rPr lang="fr-FR" sz="3200" b="1" dirty="0" smtClean="0">
                <a:solidFill>
                  <a:schemeClr val="tx2">
                    <a:lumMod val="50000"/>
                  </a:schemeClr>
                </a:solidFill>
              </a:rPr>
              <a:t>de </a:t>
            </a:r>
            <a:r>
              <a:rPr lang="fr-FR" sz="3200" b="1" dirty="0">
                <a:solidFill>
                  <a:schemeClr val="tx2">
                    <a:lumMod val="50000"/>
                  </a:schemeClr>
                </a:solidFill>
              </a:rPr>
              <a:t>manière régulière </a:t>
            </a:r>
          </a:p>
        </p:txBody>
      </p:sp>
      <p:pic>
        <p:nvPicPr>
          <p:cNvPr id="8" name="Graphic 10">
            <a:extLst>
              <a:ext uri="{FF2B5EF4-FFF2-40B4-BE49-F238E27FC236}">
                <a16:creationId xmlns="" xmlns:a16="http://schemas.microsoft.com/office/drawing/2014/main" id="{33DBC84B-3142-4752-B7AB-56067CF1BD92}"/>
              </a:ext>
            </a:extLst>
          </p:cNvPr>
          <p:cNvPicPr>
            <a:picLocks noChangeAspect="1"/>
          </p:cNvPicPr>
          <p:nvPr/>
        </p:nvPicPr>
        <p:blipFill>
          <a:blip r:embed="rId2">
            <a:extLst>
              <a:ext uri="{96DAC541-7B7A-43D3-8B79-37D633B846F1}">
                <asvg:svgBlip xmlns:asvg="http://schemas.microsoft.com/office/drawing/2016/SVG/main" xmlns="" r:embed="rId10"/>
              </a:ext>
            </a:extLst>
          </a:blip>
          <a:stretch>
            <a:fillRect/>
          </a:stretch>
        </p:blipFill>
        <p:spPr>
          <a:xfrm rot="917304">
            <a:off x="6061213" y="3521458"/>
            <a:ext cx="847725" cy="1476375"/>
          </a:xfrm>
          <a:prstGeom prst="rect">
            <a:avLst/>
          </a:prstGeom>
        </p:spPr>
      </p:pic>
    </p:spTree>
    <p:extLst>
      <p:ext uri="{BB962C8B-B14F-4D97-AF65-F5344CB8AC3E}">
        <p14:creationId xmlns:p14="http://schemas.microsoft.com/office/powerpoint/2010/main" val="799291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contenu 2"/>
          <p:cNvSpPr>
            <a:spLocks noGrp="1"/>
          </p:cNvSpPr>
          <p:nvPr>
            <p:ph idx="1"/>
          </p:nvPr>
        </p:nvSpPr>
        <p:spPr>
          <a:xfrm>
            <a:off x="535516" y="1467676"/>
            <a:ext cx="8608484" cy="4128790"/>
          </a:xfrm>
        </p:spPr>
        <p:txBody>
          <a:bodyPr>
            <a:normAutofit/>
          </a:bodyPr>
          <a:lstStyle/>
          <a:p>
            <a:pPr eaLnBrk="1" hangingPunct="1"/>
            <a:r>
              <a:rPr lang="fr-FR" altLang="fr-FR" dirty="0">
                <a:ea typeface="ＭＳ Ｐゴシック" charset="-128"/>
                <a:hlinkClick r:id="rId2"/>
              </a:rPr>
              <a:t>http://www.anglaisfacile.com</a:t>
            </a:r>
            <a:r>
              <a:rPr lang="fr-FR" altLang="fr-FR" dirty="0">
                <a:ea typeface="ＭＳ Ｐゴシック" charset="-128"/>
              </a:rPr>
              <a:t> </a:t>
            </a:r>
            <a:endParaRPr lang="fr-FR" altLang="fr-FR" dirty="0" smtClean="0">
              <a:ea typeface="ＭＳ Ｐゴシック" charset="-128"/>
            </a:endParaRPr>
          </a:p>
          <a:p>
            <a:pPr marL="0" indent="0" eaLnBrk="1" hangingPunct="1">
              <a:buNone/>
            </a:pPr>
            <a:endParaRPr lang="fr-FR" altLang="fr-FR" dirty="0">
              <a:ea typeface="ＭＳ Ｐゴシック" charset="-128"/>
            </a:endParaRPr>
          </a:p>
          <a:p>
            <a:pPr eaLnBrk="1" hangingPunct="1"/>
            <a:r>
              <a:rPr lang="fr-FR" altLang="fr-FR" dirty="0">
                <a:ea typeface="ＭＳ Ｐゴシック" charset="-128"/>
                <a:hlinkClick r:id="rId3"/>
              </a:rPr>
              <a:t>http://e-anglais.com</a:t>
            </a:r>
            <a:r>
              <a:rPr lang="fr-FR" altLang="fr-FR" dirty="0">
                <a:ea typeface="ＭＳ Ｐゴシック" charset="-128"/>
              </a:rPr>
              <a:t> </a:t>
            </a:r>
            <a:endParaRPr lang="fr-FR" altLang="fr-FR" dirty="0" smtClean="0">
              <a:ea typeface="ＭＳ Ｐゴシック" charset="-128"/>
            </a:endParaRPr>
          </a:p>
          <a:p>
            <a:pPr marL="0" indent="0" eaLnBrk="1" hangingPunct="1">
              <a:buNone/>
            </a:pPr>
            <a:endParaRPr lang="fr-FR" altLang="fr-FR" dirty="0">
              <a:ea typeface="ＭＳ Ｐゴシック" charset="-128"/>
            </a:endParaRPr>
          </a:p>
          <a:p>
            <a:pPr eaLnBrk="1" hangingPunct="1"/>
            <a:r>
              <a:rPr lang="fr-FR" altLang="fr-FR" dirty="0">
                <a:ea typeface="ＭＳ Ｐゴシック" charset="-128"/>
                <a:hlinkClick r:id="rId4"/>
              </a:rPr>
              <a:t>http://www.better-english.com</a:t>
            </a:r>
            <a:r>
              <a:rPr lang="fr-FR" altLang="fr-FR" dirty="0">
                <a:ea typeface="ＭＳ Ｐゴシック" charset="-128"/>
              </a:rPr>
              <a:t> </a:t>
            </a:r>
          </a:p>
          <a:p>
            <a:pPr eaLnBrk="1" hangingPunct="1">
              <a:buFont typeface="Wingdings 2" charset="2"/>
              <a:buNone/>
            </a:pPr>
            <a:r>
              <a:rPr lang="fr-FR" altLang="fr-FR" dirty="0">
                <a:ea typeface="ＭＳ Ｐゴシック" charset="-128"/>
              </a:rPr>
              <a:t>	(click on </a:t>
            </a:r>
            <a:r>
              <a:rPr lang="fr-FR" altLang="fr-FR" dirty="0" err="1">
                <a:ea typeface="ＭＳ Ｐゴシック" charset="-128"/>
              </a:rPr>
              <a:t>grammar</a:t>
            </a:r>
            <a:r>
              <a:rPr lang="fr-FR" altLang="fr-FR" dirty="0">
                <a:ea typeface="ＭＳ Ｐゴシック" charset="-128"/>
              </a:rPr>
              <a:t> </a:t>
            </a:r>
            <a:r>
              <a:rPr lang="fr-FR" altLang="fr-FR" dirty="0" err="1">
                <a:ea typeface="ＭＳ Ｐゴシック" charset="-128"/>
              </a:rPr>
              <a:t>lessons</a:t>
            </a:r>
            <a:r>
              <a:rPr lang="fr-FR" altLang="fr-FR" dirty="0">
                <a:ea typeface="ＭＳ Ｐゴシック" charset="-128"/>
              </a:rPr>
              <a:t>) </a:t>
            </a:r>
            <a:endParaRPr lang="fr-FR" altLang="fr-FR" dirty="0" smtClean="0">
              <a:ea typeface="ＭＳ Ｐゴシック" charset="-128"/>
            </a:endParaRPr>
          </a:p>
          <a:p>
            <a:pPr eaLnBrk="1" hangingPunct="1">
              <a:buFont typeface="Wingdings 2" charset="2"/>
              <a:buNone/>
            </a:pPr>
            <a:endParaRPr lang="fr-FR" altLang="fr-FR" dirty="0">
              <a:ea typeface="ＭＳ Ｐゴシック" charset="-128"/>
            </a:endParaRPr>
          </a:p>
          <a:p>
            <a:pPr>
              <a:buFont typeface="Arial" charset="0"/>
              <a:buChar char="•"/>
            </a:pPr>
            <a:r>
              <a:rPr lang="fr-FR" altLang="fr-FR" dirty="0">
                <a:ea typeface="ＭＳ Ｐゴシック" charset="-128"/>
                <a:hlinkClick r:id="rId5"/>
              </a:rPr>
              <a:t>https://www.englishpage.com</a:t>
            </a:r>
            <a:endParaRPr lang="fr-FR" altLang="fr-FR" dirty="0">
              <a:ea typeface="ＭＳ Ｐゴシック" charset="-128"/>
            </a:endParaRPr>
          </a:p>
          <a:p>
            <a:pPr eaLnBrk="1" hangingPunct="1">
              <a:buFont typeface="Wingdings 2" charset="2"/>
              <a:buNone/>
            </a:pPr>
            <a:endParaRPr lang="fr-FR" altLang="fr-FR" dirty="0">
              <a:ea typeface="ＭＳ Ｐゴシック" charset="-128"/>
            </a:endParaRPr>
          </a:p>
        </p:txBody>
      </p:sp>
      <p:sp>
        <p:nvSpPr>
          <p:cNvPr id="6" name="Titre 1"/>
          <p:cNvSpPr txBox="1">
            <a:spLocks/>
          </p:cNvSpPr>
          <p:nvPr/>
        </p:nvSpPr>
        <p:spPr>
          <a:xfrm>
            <a:off x="569143" y="292708"/>
            <a:ext cx="8388589" cy="419629"/>
          </a:xfrm>
          <a:prstGeom prst="rect">
            <a:avLst/>
          </a:prstGeom>
        </p:spPr>
        <p:txBody>
          <a:bodyPr>
            <a:noAutofit/>
          </a:bodyPr>
          <a:lstStyle>
            <a:lvl1pPr algn="l" defTabSz="914400" rtl="0" eaLnBrk="1" latinLnBrk="0" hangingPunct="1">
              <a:lnSpc>
                <a:spcPct val="90000"/>
              </a:lnSpc>
              <a:spcBef>
                <a:spcPct val="0"/>
              </a:spcBef>
              <a:buNone/>
              <a:defRPr sz="3400" b="1" kern="1200">
                <a:solidFill>
                  <a:schemeClr val="tx2"/>
                </a:solidFill>
                <a:latin typeface="+mj-lt"/>
                <a:ea typeface="+mj-ea"/>
                <a:cs typeface="+mj-cs"/>
              </a:defRPr>
            </a:lvl1pPr>
          </a:lstStyle>
          <a:p>
            <a:r>
              <a:rPr lang="fr-FR" sz="3200" dirty="0" smtClean="0">
                <a:latin typeface="Open Sans Light" panose="020B0306030504020204" pitchFamily="34" charset="0"/>
                <a:ea typeface="Open Sans Light" panose="020B0306030504020204" pitchFamily="34" charset="0"/>
                <a:cs typeface="Open Sans Light" panose="020B0306030504020204" pitchFamily="34" charset="0"/>
              </a:rPr>
              <a:t>If </a:t>
            </a:r>
            <a:r>
              <a:rPr lang="fr-FR" sz="3200" dirty="0" err="1" smtClean="0">
                <a:latin typeface="Open Sans Light" panose="020B0306030504020204" pitchFamily="34" charset="0"/>
                <a:ea typeface="Open Sans Light" panose="020B0306030504020204" pitchFamily="34" charset="0"/>
                <a:cs typeface="Open Sans Light" panose="020B0306030504020204" pitchFamily="34" charset="0"/>
              </a:rPr>
              <a:t>Level</a:t>
            </a:r>
            <a:r>
              <a:rPr lang="fr-FR" sz="3200" dirty="0" smtClean="0">
                <a:latin typeface="Open Sans Light" panose="020B0306030504020204" pitchFamily="34" charset="0"/>
                <a:ea typeface="Open Sans Light" panose="020B0306030504020204" pitchFamily="34" charset="0"/>
                <a:cs typeface="Open Sans Light" panose="020B0306030504020204" pitchFamily="34" charset="0"/>
              </a:rPr>
              <a:t> not </a:t>
            </a:r>
            <a:r>
              <a:rPr lang="fr-FR" sz="3200" dirty="0" err="1" smtClean="0">
                <a:latin typeface="Open Sans Light" panose="020B0306030504020204" pitchFamily="34" charset="0"/>
                <a:ea typeface="Open Sans Light" panose="020B0306030504020204" pitchFamily="34" charset="0"/>
                <a:cs typeface="Open Sans Light" panose="020B0306030504020204" pitchFamily="34" charset="0"/>
              </a:rPr>
              <a:t>so</a:t>
            </a:r>
            <a:r>
              <a:rPr lang="fr-FR" sz="3200" dirty="0" smtClean="0">
                <a:latin typeface="Open Sans Light" panose="020B0306030504020204" pitchFamily="34" charset="0"/>
                <a:ea typeface="Open Sans Light" panose="020B0306030504020204" pitchFamily="34" charset="0"/>
                <a:cs typeface="Open Sans Light" panose="020B0306030504020204" pitchFamily="34" charset="0"/>
              </a:rPr>
              <a:t> good </a:t>
            </a:r>
          </a:p>
          <a:p>
            <a:r>
              <a:rPr lang="fr-FR" sz="3200" dirty="0" smtClean="0">
                <a:latin typeface="Open Sans bold" panose="020B0806030504020204" pitchFamily="34" charset="0"/>
                <a:ea typeface="Open Sans bold" panose="020B0806030504020204" pitchFamily="34" charset="0"/>
                <a:cs typeface="Open Sans bold" panose="020B0806030504020204" pitchFamily="34" charset="0"/>
              </a:rPr>
              <a:t>&gt; </a:t>
            </a:r>
            <a:r>
              <a:rPr lang="fr-FR" sz="3200" dirty="0" err="1" smtClean="0">
                <a:latin typeface="Open Sans bold" panose="020B0806030504020204" pitchFamily="34" charset="0"/>
                <a:ea typeface="Open Sans bold" panose="020B0806030504020204" pitchFamily="34" charset="0"/>
                <a:cs typeface="Open Sans bold" panose="020B0806030504020204" pitchFamily="34" charset="0"/>
              </a:rPr>
              <a:t>Grammar</a:t>
            </a:r>
            <a:endParaRPr lang="fr-FR" sz="3200" dirty="0">
              <a:latin typeface="Open Sans bold" panose="020B0806030504020204" pitchFamily="34" charset="0"/>
              <a:ea typeface="Open Sans bold" panose="020B0806030504020204" pitchFamily="34" charset="0"/>
              <a:cs typeface="Open Sans bold" panose="020B0806030504020204" pitchFamily="34" charset="0"/>
            </a:endParaRPr>
          </a:p>
        </p:txBody>
      </p:sp>
    </p:spTree>
    <p:extLst>
      <p:ext uri="{BB962C8B-B14F-4D97-AF65-F5344CB8AC3E}">
        <p14:creationId xmlns:p14="http://schemas.microsoft.com/office/powerpoint/2010/main" val="29674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1"/>
          <p:cNvSpPr>
            <a:spLocks noGrp="1"/>
          </p:cNvSpPr>
          <p:nvPr>
            <p:ph type="title"/>
          </p:nvPr>
        </p:nvSpPr>
        <p:spPr>
          <a:xfrm>
            <a:off x="628650" y="292195"/>
            <a:ext cx="7886700" cy="1325563"/>
          </a:xfrm>
        </p:spPr>
        <p:txBody>
          <a:bodyPr>
            <a:normAutofit/>
          </a:bodyPr>
          <a:lstStyle/>
          <a:p>
            <a:pPr eaLnBrk="1" hangingPunct="1"/>
            <a:r>
              <a:rPr lang="fr-FR" altLang="fr-FR" sz="3200" dirty="0" smtClean="0">
                <a:latin typeface="Open Sans Light" panose="020B0306030504020204" pitchFamily="34" charset="0"/>
                <a:ea typeface="Open Sans Light" panose="020B0306030504020204" pitchFamily="34" charset="0"/>
                <a:cs typeface="Open Sans Light" panose="020B0306030504020204" pitchFamily="34" charset="0"/>
              </a:rPr>
              <a:t>You </a:t>
            </a:r>
            <a:r>
              <a:rPr lang="fr-FR" altLang="fr-FR" sz="3200" dirty="0" err="1" smtClean="0">
                <a:latin typeface="Open Sans Light" panose="020B0306030504020204" pitchFamily="34" charset="0"/>
                <a:ea typeface="Open Sans Light" panose="020B0306030504020204" pitchFamily="34" charset="0"/>
                <a:cs typeface="Open Sans Light" panose="020B0306030504020204" pitchFamily="34" charset="0"/>
              </a:rPr>
              <a:t>need</a:t>
            </a:r>
            <a:r>
              <a:rPr lang="fr-FR" altLang="fr-FR" sz="3200" dirty="0" smtClean="0">
                <a:latin typeface="Open Sans Light" panose="020B0306030504020204" pitchFamily="34" charset="0"/>
                <a:ea typeface="Open Sans Light" panose="020B0306030504020204" pitchFamily="34" charset="0"/>
                <a:cs typeface="Open Sans Light" panose="020B0306030504020204" pitchFamily="34" charset="0"/>
              </a:rPr>
              <a:t> </a:t>
            </a:r>
            <a:r>
              <a:rPr lang="fr-FR" altLang="fr-FR" sz="3200" dirty="0" smtClean="0">
                <a:latin typeface="Open Sans bold" panose="020B0806030504020204" pitchFamily="34" charset="0"/>
                <a:ea typeface="Open Sans bold" panose="020B0806030504020204" pitchFamily="34" charset="0"/>
                <a:cs typeface="Open Sans bold" panose="020B0806030504020204" pitchFamily="34" charset="0"/>
              </a:rPr>
              <a:t/>
            </a:r>
            <a:br>
              <a:rPr lang="fr-FR" altLang="fr-FR" sz="3200" dirty="0" smtClean="0">
                <a:latin typeface="Open Sans bold" panose="020B0806030504020204" pitchFamily="34" charset="0"/>
                <a:ea typeface="Open Sans bold" panose="020B0806030504020204" pitchFamily="34" charset="0"/>
                <a:cs typeface="Open Sans bold" panose="020B0806030504020204" pitchFamily="34" charset="0"/>
              </a:rPr>
            </a:br>
            <a:r>
              <a:rPr lang="fr-FR" altLang="fr-FR" sz="3200" dirty="0" smtClean="0">
                <a:latin typeface="Open Sans bold" panose="020B0806030504020204" pitchFamily="34" charset="0"/>
                <a:ea typeface="Open Sans bold" panose="020B0806030504020204" pitchFamily="34" charset="0"/>
                <a:cs typeface="Open Sans bold" panose="020B0806030504020204" pitchFamily="34" charset="0"/>
              </a:rPr>
              <a:t>a </a:t>
            </a:r>
            <a:r>
              <a:rPr lang="fr-FR" altLang="fr-FR" sz="3200" dirty="0" err="1" smtClean="0">
                <a:latin typeface="Open Sans bold" panose="020B0806030504020204" pitchFamily="34" charset="0"/>
                <a:ea typeface="Open Sans bold" panose="020B0806030504020204" pitchFamily="34" charset="0"/>
                <a:cs typeface="Open Sans bold" panose="020B0806030504020204" pitchFamily="34" charset="0"/>
              </a:rPr>
              <a:t>dictionary</a:t>
            </a:r>
            <a:endParaRPr lang="fr-FR" altLang="fr-FR" sz="3200" dirty="0">
              <a:latin typeface="Open Sans bold" panose="020B0806030504020204" pitchFamily="34" charset="0"/>
              <a:ea typeface="Open Sans bold" panose="020B0806030504020204" pitchFamily="34" charset="0"/>
              <a:cs typeface="Open Sans bold" panose="020B0806030504020204" pitchFamily="34" charset="0"/>
            </a:endParaRPr>
          </a:p>
        </p:txBody>
      </p:sp>
      <p:sp>
        <p:nvSpPr>
          <p:cNvPr id="24578" name="Espace réservé du contenu 2"/>
          <p:cNvSpPr>
            <a:spLocks noGrp="1"/>
          </p:cNvSpPr>
          <p:nvPr>
            <p:ph idx="1"/>
          </p:nvPr>
        </p:nvSpPr>
        <p:spPr>
          <a:xfrm>
            <a:off x="628650" y="1825625"/>
            <a:ext cx="8134350" cy="4129664"/>
          </a:xfrm>
        </p:spPr>
        <p:txBody>
          <a:bodyPr>
            <a:normAutofit/>
          </a:bodyPr>
          <a:lstStyle/>
          <a:p>
            <a:pPr marL="342900" lvl="1" indent="-342900" eaLnBrk="1" hangingPunct="1">
              <a:lnSpc>
                <a:spcPct val="90000"/>
              </a:lnSpc>
              <a:spcBef>
                <a:spcPts val="2000"/>
              </a:spcBef>
              <a:buClr>
                <a:srgbClr val="63003C"/>
              </a:buClr>
            </a:pPr>
            <a:r>
              <a:rPr lang="fr-FR" altLang="fr-FR" dirty="0" err="1">
                <a:ea typeface="ＭＳ Ｐゴシック" charset="-128"/>
              </a:rPr>
              <a:t>Bilingual</a:t>
            </a:r>
            <a:r>
              <a:rPr lang="fr-FR" altLang="fr-FR" dirty="0">
                <a:ea typeface="ＭＳ Ｐゴシック" charset="-128"/>
              </a:rPr>
              <a:t> </a:t>
            </a:r>
            <a:r>
              <a:rPr lang="fr-FR" altLang="fr-FR" dirty="0" err="1">
                <a:ea typeface="ＭＳ Ｐゴシック" charset="-128"/>
              </a:rPr>
              <a:t>dictionary</a:t>
            </a:r>
            <a:r>
              <a:rPr lang="fr-FR" altLang="fr-FR" dirty="0">
                <a:ea typeface="ＭＳ Ｐゴシック" charset="-128"/>
              </a:rPr>
              <a:t> (English/French - </a:t>
            </a:r>
            <a:r>
              <a:rPr lang="fr-FR" altLang="fr-FR" dirty="0" smtClean="0">
                <a:ea typeface="ＭＳ Ｐゴシック" charset="-128"/>
              </a:rPr>
              <a:t>French/English)</a:t>
            </a:r>
            <a:r>
              <a:rPr lang="fr-FR" altLang="fr-FR" u="sng" dirty="0">
                <a:solidFill>
                  <a:srgbClr val="000000"/>
                </a:solidFill>
                <a:ea typeface="ＭＳ Ｐゴシック" charset="-128"/>
              </a:rPr>
              <a:t/>
            </a:r>
            <a:br>
              <a:rPr lang="fr-FR" altLang="fr-FR" u="sng" dirty="0">
                <a:solidFill>
                  <a:srgbClr val="000000"/>
                </a:solidFill>
                <a:ea typeface="ＭＳ Ｐゴシック" charset="-128"/>
              </a:rPr>
            </a:br>
            <a:r>
              <a:rPr lang="fr-FR" altLang="fr-FR" dirty="0" smtClean="0">
                <a:ea typeface="ＭＳ Ｐゴシック" charset="-128"/>
                <a:hlinkClick r:id="rId2"/>
              </a:rPr>
              <a:t>http</a:t>
            </a:r>
            <a:r>
              <a:rPr lang="fr-FR" altLang="fr-FR" dirty="0">
                <a:ea typeface="ＭＳ Ｐゴシック" charset="-128"/>
                <a:hlinkClick r:id="rId2"/>
              </a:rPr>
              <a:t>://www.wordreference.com/fr/</a:t>
            </a:r>
            <a:r>
              <a:rPr lang="fr-FR" altLang="fr-FR" dirty="0">
                <a:ea typeface="ＭＳ Ｐゴシック" charset="-128"/>
              </a:rPr>
              <a:t>	</a:t>
            </a:r>
            <a:r>
              <a:rPr lang="fr-FR" altLang="fr-FR" b="1" i="1" dirty="0">
                <a:ea typeface="ＭＳ Ｐゴシック" charset="-128"/>
              </a:rPr>
              <a:t> </a:t>
            </a:r>
            <a:r>
              <a:rPr lang="fr-FR" altLang="fr-FR" sz="2000" b="1" i="1" dirty="0">
                <a:ea typeface="ＭＳ Ｐゴシック" charset="-128"/>
              </a:rPr>
              <a:t>APP </a:t>
            </a:r>
            <a:r>
              <a:rPr lang="fr-FR" altLang="fr-FR" sz="2000" i="1" dirty="0" err="1">
                <a:ea typeface="ＭＳ Ｐゴシック" charset="-128"/>
              </a:rPr>
              <a:t>Wordreference</a:t>
            </a:r>
            <a:endParaRPr lang="fr-FR" altLang="fr-FR" sz="2000" dirty="0">
              <a:ea typeface="ＭＳ Ｐゴシック" charset="-128"/>
            </a:endParaRPr>
          </a:p>
          <a:p>
            <a:pPr marL="342900" lvl="1" indent="-342900" eaLnBrk="1" hangingPunct="1">
              <a:lnSpc>
                <a:spcPct val="90000"/>
              </a:lnSpc>
              <a:buClr>
                <a:srgbClr val="63003C"/>
              </a:buClr>
            </a:pPr>
            <a:endParaRPr lang="fr-FR" altLang="fr-FR" dirty="0">
              <a:ea typeface="ＭＳ Ｐゴシック" charset="-128"/>
            </a:endParaRPr>
          </a:p>
          <a:p>
            <a:pPr marL="342900" lvl="1" indent="-342900" eaLnBrk="1" hangingPunct="1">
              <a:lnSpc>
                <a:spcPct val="90000"/>
              </a:lnSpc>
              <a:spcBef>
                <a:spcPts val="2000"/>
              </a:spcBef>
              <a:buClr>
                <a:srgbClr val="63003C"/>
              </a:buClr>
            </a:pPr>
            <a:r>
              <a:rPr lang="fr-FR" altLang="fr-FR" dirty="0" err="1">
                <a:ea typeface="ＭＳ Ｐゴシック" charset="-128"/>
              </a:rPr>
              <a:t>Unilingual</a:t>
            </a:r>
            <a:r>
              <a:rPr lang="fr-FR" altLang="fr-FR" dirty="0">
                <a:ea typeface="ＭＳ Ｐゴシック" charset="-128"/>
              </a:rPr>
              <a:t> </a:t>
            </a:r>
            <a:r>
              <a:rPr lang="fr-FR" altLang="fr-FR" dirty="0" err="1" smtClean="0">
                <a:ea typeface="ＭＳ Ｐゴシック" charset="-128"/>
              </a:rPr>
              <a:t>dictionary</a:t>
            </a:r>
            <a:r>
              <a:rPr lang="fr-FR" altLang="fr-FR" dirty="0">
                <a:ea typeface="ＭＳ Ｐゴシック" charset="-128"/>
              </a:rPr>
              <a:t/>
            </a:r>
            <a:br>
              <a:rPr lang="fr-FR" altLang="fr-FR" dirty="0">
                <a:ea typeface="ＭＳ Ｐゴシック" charset="-128"/>
              </a:rPr>
            </a:br>
            <a:r>
              <a:rPr lang="fr-FR" altLang="fr-FR" u="sng" dirty="0" smtClean="0">
                <a:ea typeface="ＭＳ Ｐゴシック" charset="-128"/>
                <a:hlinkClick r:id="rId3"/>
              </a:rPr>
              <a:t>http</a:t>
            </a:r>
            <a:r>
              <a:rPr lang="fr-FR" altLang="fr-FR" u="sng" dirty="0">
                <a:ea typeface="ＭＳ Ｐゴシック" charset="-128"/>
                <a:hlinkClick r:id="rId3"/>
              </a:rPr>
              <a:t>://www.merriam-webster.com/</a:t>
            </a:r>
            <a:r>
              <a:rPr lang="fr-FR" altLang="fr-FR" dirty="0">
                <a:ea typeface="ＭＳ Ｐゴシック" charset="-128"/>
              </a:rPr>
              <a:t>	</a:t>
            </a:r>
            <a:r>
              <a:rPr lang="fr-FR" altLang="fr-FR" sz="2000" b="1" i="1" dirty="0">
                <a:ea typeface="ＭＳ Ｐゴシック" charset="-128"/>
              </a:rPr>
              <a:t> APP </a:t>
            </a:r>
            <a:r>
              <a:rPr lang="fr-FR" altLang="fr-FR" sz="2000" i="1" dirty="0" err="1">
                <a:ea typeface="ＭＳ Ｐゴシック" charset="-128"/>
              </a:rPr>
              <a:t>Merriam</a:t>
            </a:r>
            <a:r>
              <a:rPr lang="fr-FR" altLang="fr-FR" sz="2000" i="1" dirty="0">
                <a:ea typeface="ＭＳ Ｐゴシック" charset="-128"/>
              </a:rPr>
              <a:t> </a:t>
            </a:r>
            <a:r>
              <a:rPr lang="fr-FR" altLang="fr-FR" i="1" dirty="0">
                <a:ea typeface="ＭＳ Ｐゴシック" charset="-128"/>
              </a:rPr>
              <a:t>Webster</a:t>
            </a:r>
            <a:endParaRPr lang="fr-FR" altLang="fr-FR" dirty="0">
              <a:ea typeface="ＭＳ Ｐゴシック" charset="-128"/>
            </a:endParaRPr>
          </a:p>
          <a:p>
            <a:pPr marL="692150" lvl="2" indent="-342900" eaLnBrk="1" hangingPunct="1">
              <a:lnSpc>
                <a:spcPct val="90000"/>
              </a:lnSpc>
              <a:spcBef>
                <a:spcPts val="2000"/>
              </a:spcBef>
              <a:buClr>
                <a:srgbClr val="63003C"/>
              </a:buClr>
            </a:pPr>
            <a:endParaRPr lang="fr-FR" altLang="fr-FR" dirty="0">
              <a:ea typeface="ＭＳ Ｐゴシック" charset="-128"/>
            </a:endParaRPr>
          </a:p>
          <a:p>
            <a:pPr marL="342900" lvl="1" indent="-342900" eaLnBrk="1" hangingPunct="1">
              <a:lnSpc>
                <a:spcPct val="90000"/>
              </a:lnSpc>
              <a:spcBef>
                <a:spcPts val="2000"/>
              </a:spcBef>
              <a:buClr>
                <a:srgbClr val="63003C"/>
              </a:buClr>
            </a:pPr>
            <a:r>
              <a:rPr lang="fr-FR" altLang="fr-FR" dirty="0">
                <a:ea typeface="ＭＳ Ｐゴシック" charset="-128"/>
              </a:rPr>
              <a:t>For </a:t>
            </a:r>
            <a:r>
              <a:rPr lang="fr-FR" altLang="fr-FR" dirty="0" err="1">
                <a:ea typeface="ＭＳ Ｐゴシック" charset="-128"/>
              </a:rPr>
              <a:t>specific</a:t>
            </a:r>
            <a:r>
              <a:rPr lang="fr-FR" altLang="fr-FR" dirty="0">
                <a:ea typeface="ＭＳ Ｐゴシック" charset="-128"/>
              </a:rPr>
              <a:t> </a:t>
            </a:r>
            <a:r>
              <a:rPr lang="fr-FR" altLang="fr-FR" dirty="0" smtClean="0">
                <a:ea typeface="ＭＳ Ｐゴシック" charset="-128"/>
              </a:rPr>
              <a:t>expressions</a:t>
            </a:r>
            <a:br>
              <a:rPr lang="fr-FR" altLang="fr-FR" dirty="0" smtClean="0">
                <a:ea typeface="ＭＳ Ｐゴシック" charset="-128"/>
              </a:rPr>
            </a:br>
            <a:r>
              <a:rPr lang="fr-FR" altLang="fr-FR" u="sng" dirty="0" smtClean="0">
                <a:ea typeface="ＭＳ Ｐゴシック" charset="-128"/>
                <a:hlinkClick r:id="rId4"/>
              </a:rPr>
              <a:t>http</a:t>
            </a:r>
            <a:r>
              <a:rPr lang="fr-FR" altLang="fr-FR" u="sng" dirty="0">
                <a:ea typeface="ＭＳ Ｐゴシック" charset="-128"/>
                <a:hlinkClick r:id="rId4"/>
              </a:rPr>
              <a:t>://www.linguee.fr/</a:t>
            </a:r>
            <a:r>
              <a:rPr lang="fr-FR" altLang="fr-FR" dirty="0">
                <a:ea typeface="ＭＳ Ｐゴシック" charset="-128"/>
              </a:rPr>
              <a:t>(translated expressions in </a:t>
            </a:r>
            <a:r>
              <a:rPr lang="fr-FR" altLang="fr-FR" dirty="0" err="1">
                <a:ea typeface="ＭＳ Ｐゴシック" charset="-128"/>
              </a:rPr>
              <a:t>context</a:t>
            </a:r>
            <a:r>
              <a:rPr lang="fr-FR" altLang="fr-FR" dirty="0">
                <a:ea typeface="ＭＳ Ｐゴシック" charset="-128"/>
              </a:rPr>
              <a:t>)</a:t>
            </a:r>
          </a:p>
          <a:p>
            <a:pPr marL="692150" lvl="2" indent="-342900" eaLnBrk="1" hangingPunct="1">
              <a:lnSpc>
                <a:spcPct val="90000"/>
              </a:lnSpc>
              <a:spcBef>
                <a:spcPts val="2000"/>
              </a:spcBef>
            </a:pPr>
            <a:endParaRPr lang="fr-FR" altLang="fr-FR" dirty="0">
              <a:ea typeface="ＭＳ Ｐゴシック" charset="-128"/>
            </a:endParaRPr>
          </a:p>
          <a:p>
            <a:pPr marL="342900" lvl="1" indent="-342900" eaLnBrk="1" hangingPunct="1">
              <a:lnSpc>
                <a:spcPct val="90000"/>
              </a:lnSpc>
              <a:spcBef>
                <a:spcPts val="2000"/>
              </a:spcBef>
              <a:buClr>
                <a:schemeClr val="accent1"/>
              </a:buClr>
            </a:pPr>
            <a:endParaRPr lang="fr-FR" altLang="fr-FR" dirty="0">
              <a:ea typeface="ＭＳ Ｐゴシック" charset="-128"/>
            </a:endParaRPr>
          </a:p>
          <a:p>
            <a:pPr marL="692150" lvl="2" indent="-342900" eaLnBrk="1" hangingPunct="1">
              <a:lnSpc>
                <a:spcPct val="90000"/>
              </a:lnSpc>
              <a:spcBef>
                <a:spcPts val="2000"/>
              </a:spcBef>
              <a:buFont typeface="Wingdings 2" charset="2"/>
              <a:buNone/>
            </a:pPr>
            <a:endParaRPr lang="fr-FR" altLang="fr-FR" dirty="0">
              <a:ea typeface="ＭＳ Ｐゴシック" charset="-128"/>
            </a:endParaRPr>
          </a:p>
          <a:p>
            <a:pPr marL="342900" lvl="1" indent="-342900" eaLnBrk="1" hangingPunct="1">
              <a:lnSpc>
                <a:spcPct val="90000"/>
              </a:lnSpc>
              <a:buFont typeface="Wingdings 2" charset="2"/>
              <a:buNone/>
            </a:pPr>
            <a:endParaRPr lang="fr-FR" altLang="fr-FR" dirty="0">
              <a:ea typeface="ＭＳ Ｐゴシック" charset="-128"/>
            </a:endParaRPr>
          </a:p>
          <a:p>
            <a:pPr marL="342900" lvl="1" indent="-342900" eaLnBrk="1" hangingPunct="1">
              <a:lnSpc>
                <a:spcPct val="90000"/>
              </a:lnSpc>
              <a:buFont typeface="Wingdings 2" charset="2"/>
              <a:buNone/>
            </a:pPr>
            <a:endParaRPr lang="fr-FR" altLang="fr-FR" dirty="0">
              <a:ea typeface="ＭＳ Ｐゴシック" charset="-128"/>
            </a:endParaRPr>
          </a:p>
          <a:p>
            <a:pPr marL="342900" lvl="1" indent="-342900" eaLnBrk="1" hangingPunct="1">
              <a:lnSpc>
                <a:spcPct val="90000"/>
              </a:lnSpc>
            </a:pPr>
            <a:endParaRPr lang="fr-FR" altLang="fr-FR" dirty="0">
              <a:ea typeface="ＭＳ Ｐゴシック" charset="-128"/>
            </a:endParaRPr>
          </a:p>
        </p:txBody>
      </p:sp>
    </p:spTree>
    <p:extLst>
      <p:ext uri="{BB962C8B-B14F-4D97-AF65-F5344CB8AC3E}">
        <p14:creationId xmlns:p14="http://schemas.microsoft.com/office/powerpoint/2010/main" val="985078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a:xfrm>
            <a:off x="360206" y="0"/>
            <a:ext cx="7886700" cy="1325563"/>
          </a:xfrm>
        </p:spPr>
        <p:txBody>
          <a:bodyPr/>
          <a:lstStyle/>
          <a:p>
            <a:pPr eaLnBrk="1" hangingPunct="1"/>
            <a:r>
              <a:rPr lang="fr-FR" altLang="fr-FR" sz="3200" dirty="0" smtClean="0">
                <a:latin typeface="Open Sans Light" panose="020B0306030504020204" pitchFamily="34" charset="0"/>
                <a:ea typeface="Open Sans Light" panose="020B0306030504020204" pitchFamily="34" charset="0"/>
                <a:cs typeface="Open Sans Light" panose="020B0306030504020204" pitchFamily="34" charset="0"/>
              </a:rPr>
              <a:t>For </a:t>
            </a:r>
            <a:r>
              <a:rPr lang="fr-FR" altLang="fr-FR" sz="3200" dirty="0" err="1" smtClean="0">
                <a:latin typeface="Open Sans Light" panose="020B0306030504020204" pitchFamily="34" charset="0"/>
                <a:ea typeface="Open Sans Light" panose="020B0306030504020204" pitchFamily="34" charset="0"/>
                <a:cs typeface="Open Sans Light" panose="020B0306030504020204" pitchFamily="34" charset="0"/>
              </a:rPr>
              <a:t>your</a:t>
            </a:r>
            <a:r>
              <a:rPr lang="fr-FR" altLang="fr-FR" sz="3200" dirty="0" smtClean="0">
                <a:latin typeface="Open Sans Light" panose="020B0306030504020204" pitchFamily="34" charset="0"/>
                <a:ea typeface="Open Sans Light" panose="020B0306030504020204" pitchFamily="34" charset="0"/>
                <a:cs typeface="Open Sans Light" panose="020B0306030504020204" pitchFamily="34" charset="0"/>
              </a:rPr>
              <a:t> </a:t>
            </a:r>
            <a:r>
              <a:rPr lang="fr-FR" altLang="fr-FR" sz="3200" dirty="0" err="1" smtClean="0">
                <a:latin typeface="Open Sans bold" panose="020B0806030504020204" pitchFamily="34" charset="0"/>
                <a:ea typeface="Open Sans bold" panose="020B0806030504020204" pitchFamily="34" charset="0"/>
                <a:cs typeface="Open Sans bold" panose="020B0806030504020204" pitchFamily="34" charset="0"/>
              </a:rPr>
              <a:t>Listening</a:t>
            </a:r>
            <a:r>
              <a:rPr lang="fr-FR" altLang="fr-FR" sz="3200" dirty="0" smtClean="0">
                <a:latin typeface="Open Sans bold" panose="020B0806030504020204" pitchFamily="34" charset="0"/>
                <a:ea typeface="Open Sans bold" panose="020B0806030504020204" pitchFamily="34" charset="0"/>
                <a:cs typeface="Open Sans bold" panose="020B0806030504020204" pitchFamily="34" charset="0"/>
              </a:rPr>
              <a:t> </a:t>
            </a:r>
            <a:r>
              <a:rPr lang="fr-FR" altLang="fr-FR" sz="3200" dirty="0" err="1" smtClean="0">
                <a:latin typeface="Open Sans bold" panose="020B0806030504020204" pitchFamily="34" charset="0"/>
                <a:ea typeface="Open Sans bold" panose="020B0806030504020204" pitchFamily="34" charset="0"/>
                <a:cs typeface="Open Sans bold" panose="020B0806030504020204" pitchFamily="34" charset="0"/>
              </a:rPr>
              <a:t>skills</a:t>
            </a:r>
            <a:endParaRPr lang="fr-FR" altLang="fr-FR" sz="3200" dirty="0">
              <a:latin typeface="Open Sans bold" panose="020B0806030504020204" pitchFamily="34" charset="0"/>
              <a:ea typeface="Open Sans bold" panose="020B0806030504020204" pitchFamily="34" charset="0"/>
              <a:cs typeface="Open Sans bold" panose="020B0806030504020204" pitchFamily="34" charset="0"/>
            </a:endParaRPr>
          </a:p>
        </p:txBody>
      </p:sp>
      <p:sp>
        <p:nvSpPr>
          <p:cNvPr id="22530" name="Espace réservé du contenu 2"/>
          <p:cNvSpPr>
            <a:spLocks noGrp="1"/>
          </p:cNvSpPr>
          <p:nvPr>
            <p:ph idx="1"/>
          </p:nvPr>
        </p:nvSpPr>
        <p:spPr>
          <a:xfrm>
            <a:off x="552449" y="1464733"/>
            <a:ext cx="8371417" cy="4490556"/>
          </a:xfrm>
        </p:spPr>
        <p:txBody>
          <a:bodyPr>
            <a:normAutofit lnSpcReduction="10000"/>
          </a:bodyPr>
          <a:lstStyle/>
          <a:p>
            <a:pPr marL="0" indent="0" eaLnBrk="1" hangingPunct="1">
              <a:buNone/>
            </a:pPr>
            <a:r>
              <a:rPr lang="fr-FR" altLang="fr-FR" b="1" dirty="0" err="1" smtClean="0">
                <a:ea typeface="ＭＳ Ｐゴシック" charset="-128"/>
              </a:rPr>
              <a:t>Listen</a:t>
            </a:r>
            <a:r>
              <a:rPr lang="fr-FR" altLang="fr-FR" b="1" dirty="0" smtClean="0">
                <a:ea typeface="ＭＳ Ｐゴシック" charset="-128"/>
              </a:rPr>
              <a:t> and Read at the </a:t>
            </a:r>
            <a:r>
              <a:rPr lang="fr-FR" altLang="fr-FR" b="1" dirty="0" err="1" smtClean="0">
                <a:ea typeface="ＭＳ Ｐゴシック" charset="-128"/>
              </a:rPr>
              <a:t>same</a:t>
            </a:r>
            <a:r>
              <a:rPr lang="fr-FR" altLang="fr-FR" b="1" dirty="0" smtClean="0">
                <a:ea typeface="ＭＳ Ｐゴシック" charset="-128"/>
              </a:rPr>
              <a:t> time </a:t>
            </a:r>
          </a:p>
          <a:p>
            <a:pPr marL="0" indent="0" eaLnBrk="1" hangingPunct="1">
              <a:buNone/>
            </a:pPr>
            <a:endParaRPr lang="fr-FR" altLang="fr-FR" dirty="0">
              <a:ea typeface="ＭＳ Ｐゴシック" charset="-128"/>
            </a:endParaRPr>
          </a:p>
          <a:p>
            <a:pPr lvl="1" eaLnBrk="1" hangingPunct="1"/>
            <a:r>
              <a:rPr lang="fr-FR" altLang="fr-FR" dirty="0">
                <a:ea typeface="ＭＳ Ｐゴシック" charset="-128"/>
                <a:hlinkClick r:id="rId3"/>
              </a:rPr>
              <a:t>http://www.bbc.co.uk/learningenglish/english/features/6-minute-english </a:t>
            </a:r>
            <a:r>
              <a:rPr lang="fr-FR" altLang="fr-FR" dirty="0">
                <a:ea typeface="ＭＳ Ｐゴシック" charset="-128"/>
              </a:rPr>
              <a:t>	</a:t>
            </a:r>
            <a:r>
              <a:rPr lang="fr-FR" altLang="fr-FR" sz="2200" b="1" i="1" dirty="0">
                <a:ea typeface="ＭＳ Ｐゴシック" charset="-128"/>
              </a:rPr>
              <a:t>APP</a:t>
            </a:r>
            <a:r>
              <a:rPr lang="fr-FR" altLang="fr-FR" sz="2200" i="1" dirty="0">
                <a:ea typeface="ＭＳ Ｐゴシック" charset="-128"/>
              </a:rPr>
              <a:t> bbc </a:t>
            </a:r>
            <a:r>
              <a:rPr lang="fr-FR" altLang="fr-FR" sz="2200" i="1" dirty="0" err="1">
                <a:ea typeface="ＭＳ Ｐゴシック" charset="-128"/>
              </a:rPr>
              <a:t>learning</a:t>
            </a:r>
            <a:r>
              <a:rPr lang="fr-FR" altLang="fr-FR" sz="2200" i="1" dirty="0">
                <a:ea typeface="ＭＳ Ｐゴシック" charset="-128"/>
              </a:rPr>
              <a:t> English + </a:t>
            </a:r>
            <a:r>
              <a:rPr lang="fr-FR" altLang="fr-FR" sz="2200" i="1" dirty="0" smtClean="0">
                <a:ea typeface="ＭＳ Ｐゴシック" charset="-128"/>
              </a:rPr>
              <a:t>Podcast</a:t>
            </a:r>
            <a:endParaRPr lang="fr-FR" altLang="fr-FR" i="1" dirty="0" smtClean="0">
              <a:ea typeface="ＭＳ Ｐゴシック" charset="-128"/>
            </a:endParaRPr>
          </a:p>
          <a:p>
            <a:pPr marL="457200" lvl="1" indent="0" eaLnBrk="1" hangingPunct="1">
              <a:buNone/>
            </a:pPr>
            <a:endParaRPr lang="fr-FR" altLang="fr-FR" i="1" dirty="0">
              <a:ea typeface="ＭＳ Ｐゴシック" charset="-128"/>
            </a:endParaRPr>
          </a:p>
          <a:p>
            <a:pPr lvl="1" eaLnBrk="1" hangingPunct="1"/>
            <a:r>
              <a:rPr lang="fr-FR" altLang="fr-FR" u="sng" dirty="0">
                <a:ea typeface="ＭＳ Ｐゴシック" charset="-128"/>
                <a:hlinkClick r:id="rId4"/>
              </a:rPr>
              <a:t>http://www.real-english.com</a:t>
            </a:r>
            <a:r>
              <a:rPr lang="fr-FR" altLang="fr-FR" u="sng" dirty="0" smtClean="0">
                <a:ea typeface="ＭＳ Ｐゴシック" charset="-128"/>
                <a:hlinkClick r:id="rId4"/>
              </a:rPr>
              <a:t>/</a:t>
            </a:r>
            <a:endParaRPr lang="fr-FR" altLang="fr-FR" u="sng" dirty="0" smtClean="0">
              <a:ea typeface="ＭＳ Ｐゴシック" charset="-128"/>
            </a:endParaRPr>
          </a:p>
          <a:p>
            <a:pPr marL="457200" lvl="1" indent="0" eaLnBrk="1" hangingPunct="1">
              <a:buNone/>
            </a:pPr>
            <a:r>
              <a:rPr lang="fr-FR" altLang="fr-FR" dirty="0">
                <a:ea typeface="ＭＳ Ｐゴシック" charset="-128"/>
              </a:rPr>
              <a:t>		</a:t>
            </a:r>
            <a:endParaRPr lang="fr-FR" altLang="fr-FR" sz="2200" dirty="0">
              <a:ea typeface="ＭＳ Ｐゴシック" charset="-128"/>
            </a:endParaRPr>
          </a:p>
          <a:p>
            <a:pPr lvl="1" eaLnBrk="1" hangingPunct="1"/>
            <a:r>
              <a:rPr lang="fr-FR" altLang="fr-FR" u="sng" dirty="0">
                <a:ea typeface="ＭＳ Ｐゴシック" charset="-128"/>
                <a:hlinkClick r:id="rId5"/>
              </a:rPr>
              <a:t>http://learningenglish.voanews.com/media/all/learning-english-tv/latest.html?z=3613</a:t>
            </a:r>
            <a:r>
              <a:rPr lang="fr-FR" altLang="fr-FR" dirty="0">
                <a:ea typeface="ＭＳ Ｐゴシック" charset="-128"/>
              </a:rPr>
              <a:t>	</a:t>
            </a:r>
            <a:r>
              <a:rPr lang="fr-FR" altLang="fr-FR" b="1" i="1" dirty="0">
                <a:ea typeface="ＭＳ Ｐゴシック" charset="-128"/>
              </a:rPr>
              <a:t> </a:t>
            </a:r>
            <a:r>
              <a:rPr lang="fr-FR" altLang="fr-FR" sz="2000" b="1" i="1" dirty="0">
                <a:ea typeface="ＭＳ Ｐゴシック" charset="-128"/>
              </a:rPr>
              <a:t>APP </a:t>
            </a:r>
            <a:r>
              <a:rPr lang="fr-FR" altLang="fr-FR" sz="2000" i="1" dirty="0" smtClean="0">
                <a:ea typeface="ＭＳ Ｐゴシック" charset="-128"/>
              </a:rPr>
              <a:t>VOA</a:t>
            </a:r>
          </a:p>
          <a:p>
            <a:pPr marL="457200" lvl="1" indent="0" eaLnBrk="1" hangingPunct="1">
              <a:buNone/>
            </a:pPr>
            <a:endParaRPr lang="fr-FR" altLang="fr-FR" u="sng" dirty="0">
              <a:ea typeface="ＭＳ Ｐゴシック" charset="-128"/>
            </a:endParaRPr>
          </a:p>
          <a:p>
            <a:pPr lvl="1" eaLnBrk="1" hangingPunct="1"/>
            <a:r>
              <a:rPr lang="fr-FR" altLang="fr-FR" u="sng" dirty="0">
                <a:ea typeface="ＭＳ Ｐゴシック" charset="-128"/>
                <a:hlinkClick r:id="rId6"/>
              </a:rPr>
              <a:t>http://learnenglish.britishcouncil.org/en/magazine</a:t>
            </a:r>
            <a:r>
              <a:rPr lang="fr-FR" altLang="fr-FR" dirty="0">
                <a:ea typeface="ＭＳ Ｐゴシック" charset="-128"/>
              </a:rPr>
              <a:t>	</a:t>
            </a:r>
            <a:r>
              <a:rPr lang="fr-FR" altLang="fr-FR" b="1" i="1" dirty="0">
                <a:ea typeface="ＭＳ Ｐゴシック" charset="-128"/>
              </a:rPr>
              <a:t> 		</a:t>
            </a:r>
            <a:r>
              <a:rPr lang="fr-FR" altLang="fr-FR" sz="2000" b="1" i="1" dirty="0">
                <a:ea typeface="ＭＳ Ｐゴシック" charset="-128"/>
              </a:rPr>
              <a:t>APP </a:t>
            </a:r>
            <a:r>
              <a:rPr lang="fr-FR" altLang="fr-FR" sz="2000" i="1" dirty="0">
                <a:ea typeface="ＭＳ Ｐゴシック" charset="-128"/>
              </a:rPr>
              <a:t>British Council (</a:t>
            </a:r>
            <a:r>
              <a:rPr lang="fr-FR" altLang="fr-FR" sz="2000" i="1" dirty="0" err="1">
                <a:ea typeface="ＭＳ Ｐゴシック" charset="-128"/>
              </a:rPr>
              <a:t>glossary</a:t>
            </a:r>
            <a:r>
              <a:rPr lang="fr-FR" altLang="fr-FR" sz="2000" i="1" dirty="0">
                <a:ea typeface="ＭＳ Ｐゴシック" charset="-128"/>
              </a:rPr>
              <a:t>+++)</a:t>
            </a:r>
            <a:endParaRPr lang="fr-FR" altLang="fr-FR" sz="2000" dirty="0">
              <a:ea typeface="ＭＳ Ｐゴシック" charset="-128"/>
            </a:endParaRPr>
          </a:p>
        </p:txBody>
      </p:sp>
    </p:spTree>
    <p:extLst>
      <p:ext uri="{BB962C8B-B14F-4D97-AF65-F5344CB8AC3E}">
        <p14:creationId xmlns:p14="http://schemas.microsoft.com/office/powerpoint/2010/main" val="838908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a:xfrm>
            <a:off x="258606" y="205692"/>
            <a:ext cx="8134350" cy="1325563"/>
          </a:xfrm>
        </p:spPr>
        <p:txBody>
          <a:bodyPr>
            <a:normAutofit/>
          </a:bodyPr>
          <a:lstStyle/>
          <a:p>
            <a:pPr eaLnBrk="1" hangingPunct="1"/>
            <a:r>
              <a:rPr lang="fr-FR" altLang="fr-FR" sz="3200" dirty="0" err="1">
                <a:latin typeface="Open Sans bold" panose="020B0806030504020204" pitchFamily="34" charset="0"/>
                <a:ea typeface="Open Sans bold" panose="020B0806030504020204" pitchFamily="34" charset="0"/>
                <a:cs typeface="Open Sans bold" panose="020B0806030504020204" pitchFamily="34" charset="0"/>
              </a:rPr>
              <a:t>Let’s</a:t>
            </a:r>
            <a:r>
              <a:rPr lang="fr-FR" altLang="fr-FR" sz="3200" dirty="0">
                <a:latin typeface="Open Sans bold" panose="020B0806030504020204" pitchFamily="34" charset="0"/>
                <a:ea typeface="Open Sans bold" panose="020B0806030504020204" pitchFamily="34" charset="0"/>
                <a:cs typeface="Open Sans bold" panose="020B0806030504020204" pitchFamily="34" charset="0"/>
              </a:rPr>
              <a:t> </a:t>
            </a:r>
            <a:r>
              <a:rPr lang="fr-FR" altLang="fr-FR" sz="3200" dirty="0" err="1">
                <a:latin typeface="Open Sans bold" panose="020B0806030504020204" pitchFamily="34" charset="0"/>
                <a:ea typeface="Open Sans bold" panose="020B0806030504020204" pitchFamily="34" charset="0"/>
                <a:cs typeface="Open Sans bold" panose="020B0806030504020204" pitchFamily="34" charset="0"/>
              </a:rPr>
              <a:t>watch</a:t>
            </a:r>
            <a:r>
              <a:rPr lang="fr-FR" altLang="fr-FR" sz="3200" dirty="0">
                <a:latin typeface="Open Sans bold" panose="020B0806030504020204" pitchFamily="34" charset="0"/>
                <a:ea typeface="Open Sans bold" panose="020B0806030504020204" pitchFamily="34" charset="0"/>
                <a:cs typeface="Open Sans bold" panose="020B0806030504020204" pitchFamily="34" charset="0"/>
              </a:rPr>
              <a:t> or </a:t>
            </a:r>
            <a:r>
              <a:rPr lang="fr-FR" altLang="fr-FR" sz="3200" dirty="0" err="1">
                <a:latin typeface="Open Sans bold" panose="020B0806030504020204" pitchFamily="34" charset="0"/>
                <a:ea typeface="Open Sans bold" panose="020B0806030504020204" pitchFamily="34" charset="0"/>
                <a:cs typeface="Open Sans bold" panose="020B0806030504020204" pitchFamily="34" charset="0"/>
              </a:rPr>
              <a:t>listen</a:t>
            </a:r>
            <a:r>
              <a:rPr lang="fr-FR" altLang="fr-FR" sz="3200" dirty="0">
                <a:latin typeface="Open Sans bold" panose="020B0806030504020204" pitchFamily="34" charset="0"/>
                <a:ea typeface="Open Sans bold" panose="020B0806030504020204" pitchFamily="34" charset="0"/>
                <a:cs typeface="Open Sans bold" panose="020B0806030504020204" pitchFamily="34" charset="0"/>
              </a:rPr>
              <a:t> </a:t>
            </a:r>
            <a:r>
              <a:rPr lang="fr-FR" altLang="fr-FR" sz="3200" dirty="0">
                <a:latin typeface="Open Sans Light" panose="020B0306030504020204" pitchFamily="34" charset="0"/>
                <a:ea typeface="Open Sans Light" panose="020B0306030504020204" pitchFamily="34" charset="0"/>
                <a:cs typeface="Open Sans Light" panose="020B0306030504020204" pitchFamily="34" charset="0"/>
              </a:rPr>
              <a:t>to the news</a:t>
            </a:r>
          </a:p>
        </p:txBody>
      </p:sp>
      <p:sp>
        <p:nvSpPr>
          <p:cNvPr id="25602" name="Espace réservé du contenu 2"/>
          <p:cNvSpPr>
            <a:spLocks noGrp="1"/>
          </p:cNvSpPr>
          <p:nvPr>
            <p:ph idx="1"/>
          </p:nvPr>
        </p:nvSpPr>
        <p:spPr>
          <a:xfrm>
            <a:off x="423333" y="1684868"/>
            <a:ext cx="8301567" cy="4580996"/>
          </a:xfrm>
        </p:spPr>
        <p:txBody>
          <a:bodyPr>
            <a:normAutofit fontScale="85000" lnSpcReduction="10000"/>
          </a:bodyPr>
          <a:lstStyle/>
          <a:p>
            <a:pPr eaLnBrk="1" hangingPunct="1"/>
            <a:r>
              <a:rPr lang="fr-FR" altLang="fr-FR" u="sng" dirty="0">
                <a:solidFill>
                  <a:schemeClr val="tx1"/>
                </a:solidFill>
                <a:ea typeface="ＭＳ Ｐゴシック" charset="-128"/>
                <a:hlinkClick r:id="rId3"/>
              </a:rPr>
              <a:t>http://www.bbc.co.uk/worldservice/learningenglish/language/wordsinthenews/</a:t>
            </a:r>
            <a:r>
              <a:rPr lang="fr-FR" altLang="fr-FR" dirty="0">
                <a:solidFill>
                  <a:schemeClr val="tx1"/>
                </a:solidFill>
                <a:ea typeface="ＭＳ Ｐゴシック" charset="-128"/>
              </a:rPr>
              <a:t> (</a:t>
            </a:r>
            <a:r>
              <a:rPr lang="fr-FR" altLang="fr-FR" dirty="0" err="1">
                <a:solidFill>
                  <a:schemeClr val="tx1"/>
                </a:solidFill>
                <a:ea typeface="ＭＳ Ｐゴシック" charset="-128"/>
              </a:rPr>
              <a:t>explanation</a:t>
            </a:r>
            <a:r>
              <a:rPr lang="fr-FR" altLang="fr-FR" dirty="0">
                <a:solidFill>
                  <a:schemeClr val="tx1"/>
                </a:solidFill>
                <a:ea typeface="ＭＳ Ｐゴシック" charset="-128"/>
              </a:rPr>
              <a:t> of the </a:t>
            </a:r>
            <a:r>
              <a:rPr lang="fr-FR" altLang="fr-FR" dirty="0" err="1">
                <a:solidFill>
                  <a:schemeClr val="tx1"/>
                </a:solidFill>
                <a:ea typeface="ＭＳ Ｐゴシック" charset="-128"/>
              </a:rPr>
              <a:t>voc</a:t>
            </a:r>
            <a:r>
              <a:rPr lang="fr-FR" altLang="fr-FR" dirty="0">
                <a:solidFill>
                  <a:schemeClr val="tx1"/>
                </a:solidFill>
                <a:ea typeface="ＭＳ Ｐゴシック" charset="-128"/>
              </a:rPr>
              <a:t>)			</a:t>
            </a:r>
            <a:r>
              <a:rPr lang="fr-FR" altLang="fr-FR" sz="2600" b="1" i="1" dirty="0">
                <a:ea typeface="ＭＳ Ｐゴシック" charset="-128"/>
              </a:rPr>
              <a:t>APP </a:t>
            </a:r>
            <a:r>
              <a:rPr lang="fr-FR" altLang="fr-FR" sz="2600" i="1" dirty="0">
                <a:ea typeface="ＭＳ Ｐゴシック" charset="-128"/>
              </a:rPr>
              <a:t>EASY Learning English « </a:t>
            </a:r>
            <a:r>
              <a:rPr lang="fr-FR" altLang="fr-FR" sz="2600" i="1" dirty="0" err="1">
                <a:ea typeface="ＭＳ Ｐゴシック" charset="-128"/>
              </a:rPr>
              <a:t>words</a:t>
            </a:r>
            <a:r>
              <a:rPr lang="fr-FR" altLang="fr-FR" sz="2600" i="1" dirty="0">
                <a:ea typeface="ＭＳ Ｐゴシック" charset="-128"/>
              </a:rPr>
              <a:t> in the news </a:t>
            </a:r>
            <a:r>
              <a:rPr lang="fr-FR" altLang="fr-FR" sz="2600" i="1" dirty="0" smtClean="0">
                <a:ea typeface="ＭＳ Ｐゴシック" charset="-128"/>
              </a:rPr>
              <a:t>»</a:t>
            </a:r>
          </a:p>
          <a:p>
            <a:pPr marL="0" indent="0" eaLnBrk="1" hangingPunct="1">
              <a:buNone/>
            </a:pPr>
            <a:endParaRPr lang="fr-FR" altLang="fr-FR" dirty="0">
              <a:solidFill>
                <a:schemeClr val="tx1"/>
              </a:solidFill>
              <a:ea typeface="ＭＳ Ｐゴシック" charset="-128"/>
            </a:endParaRPr>
          </a:p>
          <a:p>
            <a:pPr eaLnBrk="1" hangingPunct="1"/>
            <a:r>
              <a:rPr lang="fr-FR" altLang="fr-FR" u="sng" dirty="0">
                <a:solidFill>
                  <a:schemeClr val="tx1"/>
                </a:solidFill>
                <a:ea typeface="ＭＳ Ｐゴシック" charset="-128"/>
                <a:hlinkClick r:id="rId4"/>
              </a:rPr>
              <a:t>Euronews bulletin in English </a:t>
            </a:r>
            <a:r>
              <a:rPr lang="fr-FR" altLang="fr-FR" u="sng" dirty="0">
                <a:solidFill>
                  <a:schemeClr val="tx1"/>
                </a:solidFill>
                <a:ea typeface="ＭＳ Ｐゴシック" charset="-128"/>
              </a:rPr>
              <a:t>(10 </a:t>
            </a:r>
            <a:r>
              <a:rPr lang="fr-FR" altLang="fr-FR" dirty="0">
                <a:solidFill>
                  <a:schemeClr val="tx1"/>
                </a:solidFill>
                <a:ea typeface="ＭＳ Ｐゴシック" charset="-128"/>
              </a:rPr>
              <a:t>min) </a:t>
            </a:r>
            <a:r>
              <a:rPr lang="fr-FR" altLang="fr-FR" sz="2600" b="1" i="1" dirty="0">
                <a:ea typeface="ＭＳ Ｐゴシック" charset="-128"/>
              </a:rPr>
              <a:t>APP </a:t>
            </a:r>
            <a:r>
              <a:rPr lang="fr-FR" altLang="fr-FR" sz="2600" i="1" dirty="0" err="1">
                <a:ea typeface="ＭＳ Ｐゴシック" charset="-128"/>
              </a:rPr>
              <a:t>Euronews.radio</a:t>
            </a:r>
            <a:r>
              <a:rPr lang="fr-FR" altLang="fr-FR" sz="2600" i="1" dirty="0">
                <a:ea typeface="ＭＳ Ｐゴシック" charset="-128"/>
              </a:rPr>
              <a:t> +</a:t>
            </a:r>
            <a:r>
              <a:rPr lang="fr-FR" altLang="fr-FR" sz="2600" i="1" dirty="0" smtClean="0">
                <a:ea typeface="ＭＳ Ｐゴシック" charset="-128"/>
              </a:rPr>
              <a:t>Podcast</a:t>
            </a:r>
          </a:p>
          <a:p>
            <a:pPr marL="0" indent="0" eaLnBrk="1" hangingPunct="1">
              <a:buNone/>
            </a:pPr>
            <a:endParaRPr lang="fr-FR" altLang="fr-FR" u="sng" dirty="0">
              <a:solidFill>
                <a:schemeClr val="tx1"/>
              </a:solidFill>
              <a:ea typeface="ＭＳ Ｐゴシック" charset="-128"/>
              <a:hlinkClick r:id="rId5"/>
            </a:endParaRPr>
          </a:p>
          <a:p>
            <a:pPr eaLnBrk="1" hangingPunct="1"/>
            <a:r>
              <a:rPr lang="fr-FR" altLang="fr-FR" u="sng" dirty="0">
                <a:solidFill>
                  <a:schemeClr val="tx1"/>
                </a:solidFill>
                <a:ea typeface="ＭＳ Ｐゴシック" charset="-128"/>
                <a:hlinkClick r:id="rId5"/>
              </a:rPr>
              <a:t>CNN-10 (</a:t>
            </a:r>
            <a:r>
              <a:rPr lang="fr-FR" altLang="fr-FR" u="sng" dirty="0">
                <a:solidFill>
                  <a:schemeClr val="tx1"/>
                </a:solidFill>
                <a:ea typeface="ＭＳ Ｐゴシック" charset="-128"/>
              </a:rPr>
              <a:t>10 min</a:t>
            </a:r>
            <a:r>
              <a:rPr lang="fr-FR" altLang="fr-FR" u="sng" dirty="0" smtClean="0">
                <a:solidFill>
                  <a:schemeClr val="tx1"/>
                </a:solidFill>
                <a:ea typeface="ＭＳ Ｐゴシック" charset="-128"/>
              </a:rPr>
              <a:t>)</a:t>
            </a:r>
            <a:r>
              <a:rPr lang="fr-FR" altLang="fr-FR" dirty="0" smtClean="0">
                <a:solidFill>
                  <a:schemeClr val="tx1"/>
                </a:solidFill>
                <a:ea typeface="ＭＳ Ｐゴシック" charset="-128"/>
              </a:rPr>
              <a:t> </a:t>
            </a:r>
            <a:r>
              <a:rPr lang="fr-FR" altLang="fr-FR" sz="2600" b="1" i="1" dirty="0" smtClean="0">
                <a:solidFill>
                  <a:schemeClr val="tx1"/>
                </a:solidFill>
                <a:ea typeface="ＭＳ Ｐゴシック" charset="-128"/>
              </a:rPr>
              <a:t>Podcasts</a:t>
            </a:r>
          </a:p>
          <a:p>
            <a:pPr marL="0" indent="0" eaLnBrk="1" hangingPunct="1">
              <a:buNone/>
            </a:pPr>
            <a:endParaRPr lang="fr-FR" altLang="fr-FR" b="1" u="sng" dirty="0">
              <a:solidFill>
                <a:schemeClr val="tx1"/>
              </a:solidFill>
              <a:ea typeface="ＭＳ Ｐゴシック" charset="-128"/>
            </a:endParaRPr>
          </a:p>
          <a:p>
            <a:pPr eaLnBrk="1" hangingPunct="1"/>
            <a:r>
              <a:rPr lang="fr-FR" altLang="fr-FR" u="sng" dirty="0" err="1">
                <a:solidFill>
                  <a:schemeClr val="tx1"/>
                </a:solidFill>
                <a:ea typeface="ＭＳ Ｐゴシック" charset="-128"/>
                <a:hlinkClick r:id="rId6"/>
              </a:rPr>
              <a:t>EnglishWaves</a:t>
            </a:r>
            <a:r>
              <a:rPr lang="fr-FR" altLang="fr-FR" u="sng" dirty="0">
                <a:solidFill>
                  <a:schemeClr val="tx1"/>
                </a:solidFill>
                <a:ea typeface="ＭＳ Ｐゴシック" charset="-128"/>
                <a:hlinkClick r:id="rId6"/>
              </a:rPr>
              <a:t> (the French radio station </a:t>
            </a:r>
            <a:r>
              <a:rPr lang="fr-FR" altLang="fr-FR" u="sng" dirty="0" err="1">
                <a:solidFill>
                  <a:schemeClr val="tx1"/>
                </a:solidFill>
                <a:ea typeface="ＭＳ Ｐゴシック" charset="-128"/>
                <a:hlinkClick r:id="rId6"/>
              </a:rPr>
              <a:t>that</a:t>
            </a:r>
            <a:r>
              <a:rPr lang="fr-FR" altLang="fr-FR" u="sng" dirty="0">
                <a:solidFill>
                  <a:schemeClr val="tx1"/>
                </a:solidFill>
                <a:ea typeface="ＭＳ Ｐゴシック" charset="-128"/>
                <a:hlinkClick r:id="rId6"/>
              </a:rPr>
              <a:t> </a:t>
            </a:r>
            <a:r>
              <a:rPr lang="fr-FR" altLang="fr-FR" u="sng" dirty="0" err="1">
                <a:solidFill>
                  <a:schemeClr val="tx1"/>
                </a:solidFill>
                <a:ea typeface="ＭＳ Ｐゴシック" charset="-128"/>
                <a:hlinkClick r:id="rId6"/>
              </a:rPr>
              <a:t>speaks</a:t>
            </a:r>
            <a:r>
              <a:rPr lang="fr-FR" altLang="fr-FR" u="sng" dirty="0">
                <a:solidFill>
                  <a:schemeClr val="tx1"/>
                </a:solidFill>
                <a:ea typeface="ＭＳ Ｐゴシック" charset="-128"/>
                <a:hlinkClick r:id="rId6"/>
              </a:rPr>
              <a:t> English</a:t>
            </a:r>
            <a:r>
              <a:rPr lang="fr-FR" altLang="fr-FR" u="sng" dirty="0" smtClean="0">
                <a:solidFill>
                  <a:schemeClr val="tx1"/>
                </a:solidFill>
                <a:ea typeface="ＭＳ Ｐゴシック" charset="-128"/>
                <a:hlinkClick r:id="rId6"/>
              </a:rPr>
              <a:t>)</a:t>
            </a:r>
            <a:endParaRPr lang="fr-FR" altLang="fr-FR" u="sng" dirty="0" smtClean="0">
              <a:solidFill>
                <a:schemeClr val="tx1"/>
              </a:solidFill>
              <a:ea typeface="ＭＳ Ｐゴシック" charset="-128"/>
            </a:endParaRPr>
          </a:p>
          <a:p>
            <a:pPr marL="0" indent="0" eaLnBrk="1" hangingPunct="1">
              <a:buNone/>
            </a:pPr>
            <a:endParaRPr lang="fr-FR" altLang="fr-FR" u="sng" dirty="0">
              <a:solidFill>
                <a:schemeClr val="tx1"/>
              </a:solidFill>
              <a:ea typeface="ＭＳ Ｐゴシック" charset="-128"/>
            </a:endParaRPr>
          </a:p>
          <a:p>
            <a:pPr eaLnBrk="1" hangingPunct="1"/>
            <a:r>
              <a:rPr lang="fr-FR" altLang="fr-FR" dirty="0">
                <a:solidFill>
                  <a:schemeClr val="tx1"/>
                </a:solidFill>
                <a:ea typeface="ＭＳ Ｐゴシック" charset="-128"/>
                <a:hlinkClick r:id="rId7"/>
              </a:rPr>
              <a:t>RFI Bulletin in English </a:t>
            </a:r>
            <a:r>
              <a:rPr lang="fr-FR" altLang="fr-FR" dirty="0">
                <a:solidFill>
                  <a:schemeClr val="tx1"/>
                </a:solidFill>
                <a:ea typeface="ＭＳ Ｐゴシック" charset="-128"/>
              </a:rPr>
              <a:t>(3 min) </a:t>
            </a:r>
            <a:r>
              <a:rPr lang="fr-FR" altLang="fr-FR" sz="2400" b="1" i="1" dirty="0">
                <a:ea typeface="ＭＳ Ｐゴシック" charset="-128"/>
              </a:rPr>
              <a:t>APP </a:t>
            </a:r>
            <a:r>
              <a:rPr lang="fr-FR" altLang="fr-FR" sz="2400" i="1" dirty="0">
                <a:ea typeface="ＭＳ Ｐゴシック" charset="-128"/>
              </a:rPr>
              <a:t>RFI pure radio + Podcast</a:t>
            </a:r>
            <a:endParaRPr lang="fr-FR" altLang="fr-FR" dirty="0">
              <a:solidFill>
                <a:schemeClr val="tx1"/>
              </a:solidFill>
              <a:ea typeface="ＭＳ Ｐゴシック" charset="-128"/>
            </a:endParaRPr>
          </a:p>
        </p:txBody>
      </p:sp>
    </p:spTree>
    <p:extLst>
      <p:ext uri="{BB962C8B-B14F-4D97-AF65-F5344CB8AC3E}">
        <p14:creationId xmlns:p14="http://schemas.microsoft.com/office/powerpoint/2010/main" val="1501525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noGrp="1"/>
          </p:cNvSpPr>
          <p:nvPr>
            <p:ph type="title"/>
          </p:nvPr>
        </p:nvSpPr>
        <p:spPr>
          <a:xfrm>
            <a:off x="389467" y="131328"/>
            <a:ext cx="8125883" cy="1325563"/>
          </a:xfrm>
        </p:spPr>
        <p:txBody>
          <a:bodyPr>
            <a:normAutofit/>
          </a:bodyPr>
          <a:lstStyle/>
          <a:p>
            <a:pPr eaLnBrk="1" hangingPunct="1"/>
            <a:r>
              <a:rPr lang="fr-FR" altLang="fr-FR" sz="3200" dirty="0" err="1">
                <a:ea typeface="ＭＳ Ｐゴシック" charset="-128"/>
              </a:rPr>
              <a:t>Let’s</a:t>
            </a:r>
            <a:r>
              <a:rPr lang="fr-FR" altLang="fr-FR" sz="3200" dirty="0">
                <a:ea typeface="ＭＳ Ｐゴシック" charset="-128"/>
              </a:rPr>
              <a:t> </a:t>
            </a:r>
            <a:r>
              <a:rPr lang="fr-FR" altLang="fr-FR" sz="3200" dirty="0" err="1">
                <a:ea typeface="ＭＳ Ｐゴシック" charset="-128"/>
              </a:rPr>
              <a:t>read</a:t>
            </a:r>
            <a:r>
              <a:rPr lang="fr-FR" altLang="fr-FR" sz="3200" dirty="0">
                <a:ea typeface="ＭＳ Ｐゴシック" charset="-128"/>
              </a:rPr>
              <a:t> about </a:t>
            </a:r>
            <a:r>
              <a:rPr lang="fr-FR" altLang="fr-FR" sz="3200" dirty="0">
                <a:latin typeface="Open Sans Light" panose="020B0306030504020204" pitchFamily="34" charset="0"/>
                <a:ea typeface="Open Sans Light" panose="020B0306030504020204" pitchFamily="34" charset="0"/>
                <a:cs typeface="Open Sans Light" panose="020B0306030504020204" pitchFamily="34" charset="0"/>
              </a:rPr>
              <a:t>the news</a:t>
            </a:r>
          </a:p>
        </p:txBody>
      </p:sp>
      <p:sp>
        <p:nvSpPr>
          <p:cNvPr id="27650" name="Espace réservé du contenu 2"/>
          <p:cNvSpPr>
            <a:spLocks noGrp="1"/>
          </p:cNvSpPr>
          <p:nvPr>
            <p:ph idx="1"/>
          </p:nvPr>
        </p:nvSpPr>
        <p:spPr>
          <a:xfrm>
            <a:off x="628650" y="1617758"/>
            <a:ext cx="7886700" cy="4129664"/>
          </a:xfrm>
        </p:spPr>
        <p:txBody>
          <a:bodyPr/>
          <a:lstStyle/>
          <a:p>
            <a:pPr eaLnBrk="1" hangingPunct="1"/>
            <a:r>
              <a:rPr lang="fr-FR" altLang="fr-FR" u="sng" dirty="0" smtClean="0">
                <a:ea typeface="ＭＳ Ｐゴシック" charset="-128"/>
                <a:hlinkClick r:id="rId2"/>
              </a:rPr>
              <a:t>http</a:t>
            </a:r>
            <a:r>
              <a:rPr lang="fr-FR" altLang="fr-FR" u="sng" dirty="0">
                <a:ea typeface="ＭＳ Ｐゴシック" charset="-128"/>
                <a:hlinkClick r:id="rId2"/>
              </a:rPr>
              <a:t>://www.onestopenglish.com/skills/news-lessons/monthly-topical-news-lessons/</a:t>
            </a:r>
            <a:r>
              <a:rPr lang="fr-FR" altLang="fr-FR" dirty="0">
                <a:ea typeface="ＭＳ Ｐゴシック" charset="-128"/>
              </a:rPr>
              <a:t> (articles + exercices</a:t>
            </a:r>
            <a:r>
              <a:rPr lang="fr-FR" altLang="fr-FR" dirty="0" smtClean="0">
                <a:ea typeface="ＭＳ Ｐゴシック" charset="-128"/>
              </a:rPr>
              <a:t>)</a:t>
            </a:r>
          </a:p>
          <a:p>
            <a:pPr marL="0" indent="0" eaLnBrk="1" hangingPunct="1">
              <a:buNone/>
            </a:pPr>
            <a:endParaRPr lang="fr-FR" altLang="fr-FR" dirty="0">
              <a:ea typeface="ＭＳ Ｐゴシック" charset="-128"/>
            </a:endParaRPr>
          </a:p>
          <a:p>
            <a:pPr eaLnBrk="1" hangingPunct="1"/>
            <a:r>
              <a:rPr lang="fr-FR" altLang="fr-FR" u="sng" dirty="0">
                <a:ea typeface="ＭＳ Ｐゴシック" charset="-128"/>
                <a:hlinkClick r:id="rId3"/>
              </a:rPr>
              <a:t>http://www.thelocal.fr/</a:t>
            </a:r>
            <a:r>
              <a:rPr lang="fr-FR" altLang="fr-FR" u="sng" dirty="0">
                <a:ea typeface="ＭＳ Ｐゴシック" charset="-128"/>
              </a:rPr>
              <a:t> (</a:t>
            </a:r>
            <a:r>
              <a:rPr lang="fr-FR" altLang="fr-FR" u="sng" dirty="0" err="1">
                <a:ea typeface="ＭＳ Ｐゴシック" charset="-128"/>
              </a:rPr>
              <a:t>France’s</a:t>
            </a:r>
            <a:r>
              <a:rPr lang="fr-FR" altLang="fr-FR" u="sng" dirty="0">
                <a:ea typeface="ＭＳ Ｐゴシック" charset="-128"/>
              </a:rPr>
              <a:t> news in English)</a:t>
            </a:r>
            <a:r>
              <a:rPr lang="fr-FR" altLang="fr-FR" dirty="0">
                <a:ea typeface="ＭＳ Ｐゴシック" charset="-128"/>
              </a:rPr>
              <a:t>			</a:t>
            </a:r>
            <a:r>
              <a:rPr lang="fr-FR" altLang="fr-FR" sz="2000" b="1" i="1" dirty="0">
                <a:ea typeface="ＭＳ Ｐゴシック" charset="-128"/>
              </a:rPr>
              <a:t>APP </a:t>
            </a:r>
            <a:r>
              <a:rPr lang="fr-FR" altLang="fr-FR" sz="2000" i="1" dirty="0">
                <a:ea typeface="ＭＳ Ｐゴシック" charset="-128"/>
              </a:rPr>
              <a:t>The Local</a:t>
            </a:r>
            <a:r>
              <a:rPr lang="fr-FR" altLang="fr-FR" sz="2000" dirty="0">
                <a:ea typeface="ＭＳ Ｐゴシック" charset="-128"/>
              </a:rPr>
              <a:t> </a:t>
            </a:r>
            <a:endParaRPr lang="fr-FR" altLang="fr-FR" dirty="0">
              <a:ea typeface="ＭＳ Ｐゴシック" charset="-128"/>
            </a:endParaRPr>
          </a:p>
        </p:txBody>
      </p:sp>
    </p:spTree>
    <p:extLst>
      <p:ext uri="{BB962C8B-B14F-4D97-AF65-F5344CB8AC3E}">
        <p14:creationId xmlns:p14="http://schemas.microsoft.com/office/powerpoint/2010/main" val="482218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6117" y="177368"/>
            <a:ext cx="7886700" cy="1325563"/>
          </a:xfrm>
        </p:spPr>
        <p:txBody>
          <a:bodyPr>
            <a:normAutofit/>
          </a:bodyPr>
          <a:lstStyle/>
          <a:p>
            <a:pPr eaLnBrk="1" hangingPunct="1">
              <a:defRPr/>
            </a:pPr>
            <a:r>
              <a:rPr lang="fr-FR" altLang="fr-FR" sz="3200" dirty="0" err="1">
                <a:ea typeface="ＭＳ Ｐゴシック" charset="-128"/>
              </a:rPr>
              <a:t>Practise</a:t>
            </a:r>
            <a:r>
              <a:rPr lang="fr-FR" altLang="fr-FR" sz="3200" dirty="0">
                <a:ea typeface="ＭＳ Ｐゴシック" charset="-128"/>
              </a:rPr>
              <a:t> English </a:t>
            </a:r>
            <a:r>
              <a:rPr lang="fr-FR" altLang="fr-FR" sz="3200" dirty="0" smtClean="0">
                <a:ea typeface="ＭＳ Ｐゴシック" charset="-128"/>
              </a:rPr>
              <a:t/>
            </a:r>
            <a:br>
              <a:rPr lang="fr-FR" altLang="fr-FR" sz="3200" dirty="0" smtClean="0">
                <a:ea typeface="ＭＳ Ｐゴシック" charset="-128"/>
              </a:rPr>
            </a:br>
            <a:r>
              <a:rPr lang="fr-FR" altLang="fr-FR" sz="3200" dirty="0" smtClean="0">
                <a:ea typeface="ＭＳ Ｐゴシック" charset="-128"/>
              </a:rPr>
              <a:t>and </a:t>
            </a:r>
            <a:r>
              <a:rPr lang="fr-FR" altLang="fr-FR" sz="3200" dirty="0" err="1">
                <a:ea typeface="ＭＳ Ｐゴシック" charset="-128"/>
              </a:rPr>
              <a:t>learn</a:t>
            </a:r>
            <a:r>
              <a:rPr lang="fr-FR" altLang="fr-FR" sz="3200" dirty="0">
                <a:ea typeface="ＭＳ Ｐゴシック" charset="-128"/>
              </a:rPr>
              <a:t> </a:t>
            </a:r>
            <a:r>
              <a:rPr lang="fr-FR" altLang="fr-FR" sz="3200" dirty="0">
                <a:latin typeface="Open Sans Light" panose="020B0306030504020204" pitchFamily="34" charset="0"/>
                <a:ea typeface="Open Sans Light" panose="020B0306030504020204" pitchFamily="34" charset="0"/>
                <a:cs typeface="Open Sans Light" panose="020B0306030504020204" pitchFamily="34" charset="0"/>
              </a:rPr>
              <a:t>new things</a:t>
            </a:r>
          </a:p>
        </p:txBody>
      </p:sp>
      <p:sp>
        <p:nvSpPr>
          <p:cNvPr id="28674" name="Espace réservé du contenu 2"/>
          <p:cNvSpPr>
            <a:spLocks noGrp="1"/>
          </p:cNvSpPr>
          <p:nvPr>
            <p:ph idx="1"/>
          </p:nvPr>
        </p:nvSpPr>
        <p:spPr>
          <a:xfrm>
            <a:off x="372533" y="1825625"/>
            <a:ext cx="8483600" cy="4129664"/>
          </a:xfrm>
        </p:spPr>
        <p:txBody>
          <a:bodyPr>
            <a:normAutofit/>
          </a:bodyPr>
          <a:lstStyle/>
          <a:p>
            <a:pPr marL="0" indent="0">
              <a:buNone/>
              <a:defRPr/>
            </a:pPr>
            <a:r>
              <a:rPr lang="fr-FR" altLang="fr-FR" b="1" dirty="0" smtClean="0">
                <a:ea typeface="ＭＳ Ｐゴシック" charset="-128"/>
              </a:rPr>
              <a:t>&gt; </a:t>
            </a:r>
            <a:r>
              <a:rPr lang="fr-FR" altLang="fr-FR" b="1" dirty="0" err="1" smtClean="0">
                <a:ea typeface="ＭＳ Ｐゴシック" charset="-128"/>
              </a:rPr>
              <a:t>With</a:t>
            </a:r>
            <a:r>
              <a:rPr lang="fr-FR" altLang="fr-FR" b="1" dirty="0" smtClean="0">
                <a:ea typeface="ＭＳ Ｐゴシック" charset="-128"/>
              </a:rPr>
              <a:t> </a:t>
            </a:r>
            <a:r>
              <a:rPr lang="fr-FR" altLang="fr-FR" b="1" dirty="0">
                <a:ea typeface="ＭＳ Ｐゴシック" charset="-128"/>
              </a:rPr>
              <a:t>Ted </a:t>
            </a:r>
            <a:r>
              <a:rPr lang="fr-FR" altLang="fr-FR" b="1" dirty="0" err="1">
                <a:ea typeface="ＭＳ Ｐゴシック" charset="-128"/>
              </a:rPr>
              <a:t>Talks</a:t>
            </a:r>
            <a:r>
              <a:rPr lang="fr-FR" altLang="fr-FR" b="1" dirty="0">
                <a:ea typeface="ＭＳ Ｐゴシック" charset="-128"/>
              </a:rPr>
              <a:t> and Ted Ed</a:t>
            </a:r>
            <a:endParaRPr lang="fr-FR" altLang="fr-FR" u="sng" dirty="0">
              <a:ea typeface="ＭＳ Ｐゴシック" charset="-128"/>
              <a:hlinkClick r:id="rId3"/>
            </a:endParaRPr>
          </a:p>
          <a:p>
            <a:pPr>
              <a:defRPr/>
            </a:pPr>
            <a:r>
              <a:rPr lang="fr-FR" altLang="fr-FR" u="sng" dirty="0">
                <a:ea typeface="ＭＳ Ｐゴシック" charset="-128"/>
                <a:hlinkClick r:id="rId3"/>
              </a:rPr>
              <a:t>http://www.ted.com/talks</a:t>
            </a:r>
            <a:r>
              <a:rPr lang="fr-FR" altLang="fr-FR" dirty="0">
                <a:ea typeface="ＭＳ Ｐゴシック" charset="-128"/>
              </a:rPr>
              <a:t> (</a:t>
            </a:r>
            <a:r>
              <a:rPr lang="fr-FR" altLang="fr-FR" dirty="0" err="1">
                <a:ea typeface="ＭＳ Ｐゴシック" charset="-128"/>
              </a:rPr>
              <a:t>interesting</a:t>
            </a:r>
            <a:r>
              <a:rPr lang="fr-FR" altLang="fr-FR" dirty="0">
                <a:ea typeface="ＭＳ Ｐゴシック" charset="-128"/>
              </a:rPr>
              <a:t> </a:t>
            </a:r>
            <a:r>
              <a:rPr lang="fr-FR" altLang="fr-FR" dirty="0" err="1">
                <a:ea typeface="ＭＳ Ｐゴシック" charset="-128"/>
              </a:rPr>
              <a:t>talks</a:t>
            </a:r>
            <a:r>
              <a:rPr lang="fr-FR" altLang="fr-FR" dirty="0">
                <a:ea typeface="ＭＳ Ｐゴシック" charset="-128"/>
              </a:rPr>
              <a:t> </a:t>
            </a:r>
            <a:r>
              <a:rPr lang="fr-FR" altLang="fr-FR" dirty="0" err="1">
                <a:ea typeface="ＭＳ Ｐゴシック" charset="-128"/>
              </a:rPr>
              <a:t>with</a:t>
            </a:r>
            <a:r>
              <a:rPr lang="fr-FR" altLang="fr-FR" dirty="0">
                <a:ea typeface="ＭＳ Ｐゴシック" charset="-128"/>
              </a:rPr>
              <a:t> </a:t>
            </a:r>
            <a:r>
              <a:rPr lang="fr-FR" altLang="fr-FR" dirty="0" err="1">
                <a:ea typeface="ＭＳ Ｐゴシック" charset="-128"/>
              </a:rPr>
              <a:t>subtitles</a:t>
            </a:r>
            <a:r>
              <a:rPr lang="fr-FR" altLang="fr-FR" dirty="0">
                <a:ea typeface="ＭＳ Ｐゴシック" charset="-128"/>
              </a:rPr>
              <a:t> in English)	</a:t>
            </a:r>
            <a:r>
              <a:rPr lang="fr-FR" altLang="fr-FR" sz="2000" b="1" i="1" dirty="0">
                <a:ea typeface="ＭＳ Ｐゴシック" charset="-128"/>
              </a:rPr>
              <a:t>APP </a:t>
            </a:r>
            <a:r>
              <a:rPr lang="fr-FR" altLang="fr-FR" sz="2000" i="1" dirty="0">
                <a:ea typeface="ＭＳ Ｐゴシック" charset="-128"/>
              </a:rPr>
              <a:t>Ted </a:t>
            </a:r>
            <a:r>
              <a:rPr lang="fr-FR" altLang="fr-FR" sz="2000" i="1" dirty="0" err="1">
                <a:ea typeface="ＭＳ Ｐゴシック" charset="-128"/>
              </a:rPr>
              <a:t>Conference</a:t>
            </a:r>
            <a:r>
              <a:rPr lang="fr-FR" altLang="fr-FR" sz="2000" i="1" dirty="0">
                <a:ea typeface="ＭＳ Ｐゴシック" charset="-128"/>
              </a:rPr>
              <a:t> + Podcasts</a:t>
            </a:r>
          </a:p>
          <a:p>
            <a:pPr>
              <a:defRPr/>
            </a:pPr>
            <a:r>
              <a:rPr lang="fr-FR" altLang="fr-FR" dirty="0">
                <a:ea typeface="ＭＳ Ｐゴシック" charset="-128"/>
                <a:hlinkClick r:id="rId4"/>
              </a:rPr>
              <a:t>https://ed.ted.com</a:t>
            </a:r>
            <a:r>
              <a:rPr lang="fr-FR" altLang="fr-FR" dirty="0" smtClean="0">
                <a:ea typeface="ＭＳ Ｐゴシック" charset="-128"/>
                <a:hlinkClick r:id="rId4"/>
              </a:rPr>
              <a:t>/</a:t>
            </a:r>
            <a:r>
              <a:rPr lang="fr-FR" altLang="fr-FR" dirty="0" smtClean="0">
                <a:ea typeface="ＭＳ Ｐゴシック" charset="-128"/>
              </a:rPr>
              <a:t> </a:t>
            </a:r>
            <a:r>
              <a:rPr lang="fr-FR" altLang="fr-FR" sz="2000" dirty="0" smtClean="0">
                <a:ea typeface="ＭＳ Ｐゴシック" charset="-128"/>
              </a:rPr>
              <a:t>(</a:t>
            </a:r>
            <a:r>
              <a:rPr lang="fr-FR" altLang="fr-FR" sz="2000" dirty="0">
                <a:ea typeface="ＭＳ Ｐゴシック" charset="-128"/>
              </a:rPr>
              <a:t>short </a:t>
            </a:r>
            <a:r>
              <a:rPr lang="fr-FR" altLang="fr-FR" sz="2000" dirty="0" err="1">
                <a:ea typeface="ＭＳ Ｐゴシック" charset="-128"/>
              </a:rPr>
              <a:t>education</a:t>
            </a:r>
            <a:r>
              <a:rPr lang="fr-FR" altLang="fr-FR" sz="2000" dirty="0">
                <a:ea typeface="ＭＳ Ｐゴシック" charset="-128"/>
              </a:rPr>
              <a:t> </a:t>
            </a:r>
            <a:r>
              <a:rPr lang="fr-FR" altLang="fr-FR" sz="2000" dirty="0" err="1">
                <a:ea typeface="ＭＳ Ｐゴシック" charset="-128"/>
              </a:rPr>
              <a:t>videos</a:t>
            </a:r>
            <a:r>
              <a:rPr lang="fr-FR" altLang="fr-FR" sz="2000" dirty="0">
                <a:ea typeface="ＭＳ Ｐゴシック" charset="-128"/>
              </a:rPr>
              <a:t>)</a:t>
            </a:r>
          </a:p>
          <a:p>
            <a:pPr>
              <a:defRPr/>
            </a:pPr>
            <a:endParaRPr lang="fr-FR" altLang="fr-FR" dirty="0">
              <a:ea typeface="ＭＳ Ｐゴシック" charset="-128"/>
            </a:endParaRPr>
          </a:p>
          <a:p>
            <a:pPr marL="0" indent="0">
              <a:buNone/>
              <a:defRPr/>
            </a:pPr>
            <a:r>
              <a:rPr lang="fr-FR" altLang="fr-FR" b="1" dirty="0" smtClean="0">
                <a:ea typeface="ＭＳ Ｐゴシック" charset="-128"/>
              </a:rPr>
              <a:t>&gt; </a:t>
            </a:r>
            <a:r>
              <a:rPr lang="fr-FR" altLang="fr-FR" b="1" dirty="0" err="1" smtClean="0">
                <a:ea typeface="ＭＳ Ｐゴシック" charset="-128"/>
              </a:rPr>
              <a:t>With</a:t>
            </a:r>
            <a:r>
              <a:rPr lang="fr-FR" altLang="fr-FR" b="1" dirty="0" smtClean="0">
                <a:ea typeface="ＭＳ Ｐゴシック" charset="-128"/>
              </a:rPr>
              <a:t> </a:t>
            </a:r>
            <a:r>
              <a:rPr lang="fr-FR" altLang="fr-FR" b="1" dirty="0">
                <a:ea typeface="ＭＳ Ｐゴシック" charset="-128"/>
              </a:rPr>
              <a:t>a MOOC (Massive Open Online Course):</a:t>
            </a:r>
          </a:p>
          <a:p>
            <a:pPr>
              <a:defRPr/>
            </a:pPr>
            <a:r>
              <a:rPr lang="fr-FR" altLang="fr-FR" dirty="0">
                <a:ea typeface="ＭＳ Ｐゴシック" charset="-128"/>
                <a:hlinkClick r:id="rId5"/>
              </a:rPr>
              <a:t>https://www.coursera.org</a:t>
            </a:r>
            <a:r>
              <a:rPr lang="fr-FR" altLang="fr-FR" dirty="0">
                <a:ea typeface="ＭＳ Ｐゴシック" charset="-128"/>
              </a:rPr>
              <a:t>	</a:t>
            </a:r>
            <a:r>
              <a:rPr lang="fr-FR" altLang="fr-FR" sz="2000" b="1" i="1" dirty="0">
                <a:ea typeface="ＭＳ Ｐゴシック" charset="-128"/>
              </a:rPr>
              <a:t>APP </a:t>
            </a:r>
            <a:r>
              <a:rPr lang="fr-FR" altLang="fr-FR" sz="2000" i="1" dirty="0">
                <a:ea typeface="ＭＳ Ｐゴシック" charset="-128"/>
              </a:rPr>
              <a:t>Coursera</a:t>
            </a:r>
            <a:endParaRPr lang="fr-FR" altLang="fr-FR" i="1" dirty="0">
              <a:ea typeface="ＭＳ Ｐゴシック" charset="-128"/>
            </a:endParaRPr>
          </a:p>
          <a:p>
            <a:pPr>
              <a:defRPr/>
            </a:pPr>
            <a:r>
              <a:rPr lang="fr-FR" altLang="fr-FR" dirty="0">
                <a:ea typeface="ＭＳ Ｐゴシック" charset="-128"/>
                <a:hlinkClick r:id="rId6"/>
              </a:rPr>
              <a:t>https://www.edx.org</a:t>
            </a:r>
            <a:endParaRPr lang="fr-FR" altLang="fr-FR" dirty="0">
              <a:ea typeface="ＭＳ Ｐゴシック" charset="-128"/>
            </a:endParaRPr>
          </a:p>
          <a:p>
            <a:pPr eaLnBrk="1" hangingPunct="1"/>
            <a:endParaRPr lang="fr-FR" altLang="fr-FR" dirty="0">
              <a:ea typeface="ＭＳ Ｐゴシック" charset="-128"/>
            </a:endParaRPr>
          </a:p>
          <a:p>
            <a:pPr eaLnBrk="1" hangingPunct="1"/>
            <a:endParaRPr lang="fr-FR" altLang="fr-FR" dirty="0">
              <a:ea typeface="ＭＳ Ｐゴシック" charset="-128"/>
            </a:endParaRPr>
          </a:p>
        </p:txBody>
      </p:sp>
    </p:spTree>
    <p:extLst>
      <p:ext uri="{BB962C8B-B14F-4D97-AF65-F5344CB8AC3E}">
        <p14:creationId xmlns:p14="http://schemas.microsoft.com/office/powerpoint/2010/main" val="918253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1"/>
          <p:cNvSpPr>
            <a:spLocks noGrp="1"/>
          </p:cNvSpPr>
          <p:nvPr>
            <p:ph type="title"/>
          </p:nvPr>
        </p:nvSpPr>
        <p:spPr/>
        <p:txBody>
          <a:bodyPr/>
          <a:lstStyle/>
          <a:p>
            <a:pPr eaLnBrk="1" hangingPunct="1"/>
            <a:r>
              <a:rPr lang="fr-FR" altLang="fr-FR" dirty="0" err="1">
                <a:latin typeface="Open Sans Light" panose="020B0306030504020204" pitchFamily="34" charset="0"/>
                <a:ea typeface="Open Sans Light" panose="020B0306030504020204" pitchFamily="34" charset="0"/>
                <a:cs typeface="Open Sans Light" panose="020B0306030504020204" pitchFamily="34" charset="0"/>
              </a:rPr>
              <a:t>Learn</a:t>
            </a:r>
            <a:r>
              <a:rPr lang="fr-FR" altLang="fr-FR" dirty="0">
                <a:latin typeface="Open Sans Light" panose="020B0306030504020204" pitchFamily="34" charset="0"/>
                <a:ea typeface="Open Sans Light" panose="020B0306030504020204" pitchFamily="34" charset="0"/>
                <a:cs typeface="Open Sans Light" panose="020B0306030504020204" pitchFamily="34" charset="0"/>
              </a:rPr>
              <a:t> </a:t>
            </a:r>
            <a:r>
              <a:rPr lang="fr-FR" altLang="fr-FR" dirty="0" smtClean="0">
                <a:ea typeface="ＭＳ Ｐゴシック" charset="-128"/>
              </a:rPr>
              <a:t/>
            </a:r>
            <a:br>
              <a:rPr lang="fr-FR" altLang="fr-FR" dirty="0" smtClean="0">
                <a:ea typeface="ＭＳ Ｐゴシック" charset="-128"/>
              </a:rPr>
            </a:br>
            <a:r>
              <a:rPr lang="fr-FR" altLang="fr-FR" dirty="0" smtClean="0">
                <a:ea typeface="ＭＳ Ｐゴシック" charset="-128"/>
              </a:rPr>
              <a:t>and Play</a:t>
            </a:r>
            <a:endParaRPr lang="fr-FR" altLang="fr-FR" dirty="0">
              <a:ea typeface="ＭＳ Ｐゴシック" charset="-128"/>
            </a:endParaRPr>
          </a:p>
        </p:txBody>
      </p:sp>
      <p:sp>
        <p:nvSpPr>
          <p:cNvPr id="30722" name="Espace réservé du contenu 2"/>
          <p:cNvSpPr>
            <a:spLocks noGrp="1"/>
          </p:cNvSpPr>
          <p:nvPr>
            <p:ph idx="1"/>
          </p:nvPr>
        </p:nvSpPr>
        <p:spPr>
          <a:xfrm>
            <a:off x="628650" y="2362199"/>
            <a:ext cx="7886700" cy="3593089"/>
          </a:xfrm>
        </p:spPr>
        <p:txBody>
          <a:bodyPr/>
          <a:lstStyle/>
          <a:p>
            <a:pPr eaLnBrk="1" hangingPunct="1"/>
            <a:r>
              <a:rPr lang="fr-FR" altLang="fr-FR" u="sng" dirty="0" smtClean="0">
                <a:ea typeface="ＭＳ Ｐゴシック" charset="-128"/>
                <a:hlinkClick r:id="rId2"/>
              </a:rPr>
              <a:t>http</a:t>
            </a:r>
            <a:r>
              <a:rPr lang="fr-FR" altLang="fr-FR" u="sng" dirty="0">
                <a:ea typeface="ＭＳ Ｐゴシック" charset="-128"/>
                <a:hlinkClick r:id="rId2"/>
              </a:rPr>
              <a:t>://www.lyricstraining.com/</a:t>
            </a:r>
            <a:r>
              <a:rPr lang="fr-FR" altLang="fr-FR" dirty="0">
                <a:ea typeface="ＭＳ Ｐゴシック" charset="-128"/>
              </a:rPr>
              <a:t>  (3-level </a:t>
            </a:r>
            <a:r>
              <a:rPr lang="fr-FR" altLang="fr-FR" dirty="0" err="1">
                <a:ea typeface="ＭＳ Ｐゴシック" charset="-128"/>
              </a:rPr>
              <a:t>game</a:t>
            </a:r>
            <a:r>
              <a:rPr lang="fr-FR" altLang="fr-FR" dirty="0">
                <a:ea typeface="ＭＳ Ｐゴシック" charset="-128"/>
              </a:rPr>
              <a:t> </a:t>
            </a:r>
            <a:r>
              <a:rPr lang="fr-FR" altLang="fr-FR" dirty="0" err="1">
                <a:ea typeface="ＭＳ Ｐゴシック" charset="-128"/>
              </a:rPr>
              <a:t>with</a:t>
            </a:r>
            <a:r>
              <a:rPr lang="fr-FR" altLang="fr-FR" dirty="0">
                <a:ea typeface="ＭＳ Ｐゴシック" charset="-128"/>
              </a:rPr>
              <a:t> the lyrics of </a:t>
            </a:r>
            <a:r>
              <a:rPr lang="fr-FR" altLang="fr-FR" dirty="0" err="1">
                <a:ea typeface="ＭＳ Ｐゴシック" charset="-128"/>
              </a:rPr>
              <a:t>famous</a:t>
            </a:r>
            <a:r>
              <a:rPr lang="fr-FR" altLang="fr-FR" dirty="0">
                <a:ea typeface="ＭＳ Ｐゴシック" charset="-128"/>
              </a:rPr>
              <a:t> </a:t>
            </a:r>
            <a:r>
              <a:rPr lang="fr-FR" altLang="fr-FR" dirty="0" err="1">
                <a:ea typeface="ＭＳ Ｐゴシック" charset="-128"/>
              </a:rPr>
              <a:t>songs</a:t>
            </a:r>
            <a:r>
              <a:rPr lang="fr-FR" altLang="fr-FR" dirty="0" smtClean="0">
                <a:ea typeface="ＭＳ Ｐゴシック" charset="-128"/>
              </a:rPr>
              <a:t>)</a:t>
            </a:r>
          </a:p>
          <a:p>
            <a:pPr marL="0" indent="0" eaLnBrk="1" hangingPunct="1">
              <a:buNone/>
            </a:pPr>
            <a:endParaRPr lang="fr-FR" altLang="fr-FR" dirty="0">
              <a:ea typeface="ＭＳ Ｐゴシック" charset="-128"/>
            </a:endParaRPr>
          </a:p>
          <a:p>
            <a:pPr eaLnBrk="1" hangingPunct="1"/>
            <a:r>
              <a:rPr lang="fr-FR" altLang="fr-FR" u="sng" dirty="0">
                <a:ea typeface="ＭＳ Ｐゴシック" charset="-128"/>
                <a:hlinkClick r:id="rId3"/>
              </a:rPr>
              <a:t>http://freerice.com</a:t>
            </a:r>
            <a:r>
              <a:rPr lang="fr-FR" altLang="fr-FR" dirty="0">
                <a:ea typeface="ＭＳ Ｐゴシック" charset="-128"/>
              </a:rPr>
              <a:t> (</a:t>
            </a:r>
            <a:r>
              <a:rPr lang="fr-FR" altLang="fr-FR" dirty="0" err="1">
                <a:ea typeface="ＭＳ Ｐゴシック" charset="-128"/>
              </a:rPr>
              <a:t>vocabulary</a:t>
            </a:r>
            <a:r>
              <a:rPr lang="fr-FR" altLang="fr-FR" dirty="0">
                <a:ea typeface="ＭＳ Ｐゴシック" charset="-128"/>
              </a:rPr>
              <a:t> questions)</a:t>
            </a:r>
          </a:p>
          <a:p>
            <a:pPr eaLnBrk="1" hangingPunct="1"/>
            <a:endParaRPr lang="fr-FR" altLang="fr-FR" dirty="0">
              <a:ea typeface="ＭＳ Ｐゴシック" charset="-128"/>
            </a:endParaRPr>
          </a:p>
        </p:txBody>
      </p:sp>
    </p:spTree>
    <p:extLst>
      <p:ext uri="{BB962C8B-B14F-4D97-AF65-F5344CB8AC3E}">
        <p14:creationId xmlns:p14="http://schemas.microsoft.com/office/powerpoint/2010/main" val="669008851"/>
      </p:ext>
    </p:extLst>
  </p:cSld>
  <p:clrMapOvr>
    <a:masterClrMapping/>
  </p:clrMapOvr>
</p:sld>
</file>

<file path=ppt/theme/theme1.xml><?xml version="1.0" encoding="utf-8"?>
<a:theme xmlns:a="http://schemas.openxmlformats.org/drawingml/2006/main" name="1_UPSACLAY">
  <a:themeElements>
    <a:clrScheme name="UPSACLAY 1">
      <a:dk1>
        <a:srgbClr val="63003C"/>
      </a:dk1>
      <a:lt1>
        <a:srgbClr val="FFFFFF"/>
      </a:lt1>
      <a:dk2>
        <a:srgbClr val="303E48"/>
      </a:dk2>
      <a:lt2>
        <a:srgbClr val="BDC4BC"/>
      </a:lt2>
      <a:accent1>
        <a:srgbClr val="DA5200"/>
      </a:accent1>
      <a:accent2>
        <a:srgbClr val="006996"/>
      </a:accent2>
      <a:accent3>
        <a:srgbClr val="FFFFFF"/>
      </a:accent3>
      <a:accent4>
        <a:srgbClr val="86B700"/>
      </a:accent4>
      <a:accent5>
        <a:srgbClr val="464595"/>
      </a:accent5>
      <a:accent6>
        <a:srgbClr val="80143C"/>
      </a:accent6>
      <a:hlink>
        <a:srgbClr val="63003C"/>
      </a:hlink>
      <a:folHlink>
        <a:srgbClr val="B8ACD7"/>
      </a:folHlink>
    </a:clrScheme>
    <a:fontScheme name="Université Paris-Saclay">
      <a:majorFont>
        <a:latin typeface="Open Sans"/>
        <a:ea typeface=""/>
        <a:cs typeface="Arial Unicode MS"/>
      </a:majorFont>
      <a:minorFont>
        <a:latin typeface="Open Sans"/>
        <a:ea typeface=""/>
        <a:cs typeface="Arial Unicode MS"/>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 refaire" id="{94AEBCF8-AF65-4DB5-B259-1F3F1BE73777}" vid="{6FB0EB57-A501-4BEC-859A-9BC2B4F2B6C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055D020B8AAA645A8F68569F9F0E6F3" ma:contentTypeVersion="1" ma:contentTypeDescription="Crée un document." ma:contentTypeScope="" ma:versionID="1da94ed5020cc77596048814f6b5ea6a">
  <xsd:schema xmlns:xsd="http://www.w3.org/2001/XMLSchema" xmlns:xs="http://www.w3.org/2001/XMLSchema" xmlns:p="http://schemas.microsoft.com/office/2006/metadata/properties" xmlns:ns1="http://schemas.microsoft.com/sharepoint/v3" targetNamespace="http://schemas.microsoft.com/office/2006/metadata/properties" ma:root="true" ma:fieldsID="132a28c79c43b64d99b1aea8d4faede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hidden="tru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1E291D-40FC-4011-BF6C-18A4649F01FF}">
  <ds:schemaRefs>
    <ds:schemaRef ds:uri="http://schemas.microsoft.com/sharepoint/v3"/>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15EFC84-A360-4120-92EE-C2FE8DBB1D81}">
  <ds:schemaRefs>
    <ds:schemaRef ds:uri="http://schemas.microsoft.com/sharepoint/v3/contenttype/forms"/>
  </ds:schemaRefs>
</ds:datastoreItem>
</file>

<file path=customXml/itemProps3.xml><?xml version="1.0" encoding="utf-8"?>
<ds:datastoreItem xmlns:ds="http://schemas.openxmlformats.org/officeDocument/2006/customXml" ds:itemID="{2185E29A-31CE-4A1F-B010-F131E52C4EB8}">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6020</TotalTime>
  <Words>294</Words>
  <Application>Microsoft Macintosh PowerPoint</Application>
  <PresentationFormat>Présentation à l'écran (4:3)</PresentationFormat>
  <Paragraphs>117</Paragraphs>
  <Slides>15</Slides>
  <Notes>5</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15</vt:i4>
      </vt:variant>
    </vt:vector>
  </HeadingPairs>
  <TitlesOfParts>
    <vt:vector size="24" baseType="lpstr">
      <vt:lpstr>Arial Unicode MS</vt:lpstr>
      <vt:lpstr>Calibri</vt:lpstr>
      <vt:lpstr>ＭＳ Ｐゴシック</vt:lpstr>
      <vt:lpstr>Open Sans</vt:lpstr>
      <vt:lpstr>Open Sans bold</vt:lpstr>
      <vt:lpstr>Open Sans Light</vt:lpstr>
      <vt:lpstr>Wingdings 2</vt:lpstr>
      <vt:lpstr>Arial</vt:lpstr>
      <vt:lpstr>1_UPSACLAY</vt:lpstr>
      <vt:lpstr>Des conseils pour progresser en anglais</vt:lpstr>
      <vt:lpstr>Présentation PowerPoint</vt:lpstr>
      <vt:lpstr>Présentation PowerPoint</vt:lpstr>
      <vt:lpstr>You need  a dictionary</vt:lpstr>
      <vt:lpstr>For your Listening skills</vt:lpstr>
      <vt:lpstr>Let’s watch or listen to the news</vt:lpstr>
      <vt:lpstr>Let’s read about the news</vt:lpstr>
      <vt:lpstr>Practise English  and learn new things</vt:lpstr>
      <vt:lpstr>Learn  and Play</vt:lpstr>
      <vt:lpstr>Learn  and teach</vt:lpstr>
      <vt:lpstr>If you want to read  in English</vt:lpstr>
      <vt:lpstr>Where can you speak English?</vt:lpstr>
      <vt:lpstr>For your speaking skills</vt:lpstr>
      <vt:lpstr>Your CV  in English </vt:lpstr>
      <vt:lpstr>4 other websites you might like</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Virginie Paris</dc:creator>
  <cp:lastModifiedBy>Utilisateur de Microsoft Office</cp:lastModifiedBy>
  <cp:revision>199</cp:revision>
  <cp:lastPrinted>2021-09-08T10:15:19Z</cp:lastPrinted>
  <dcterms:created xsi:type="dcterms:W3CDTF">2020-02-07T10:36:28Z</dcterms:created>
  <dcterms:modified xsi:type="dcterms:W3CDTF">2022-03-23T13:50:29Z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0x0101001055D020B8AAA645A8F68569F9F0E6F3</vt:lpwstr>
  </property>
</Properties>
</file>