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260" r:id="rId2"/>
    <p:sldId id="259" r:id="rId3"/>
    <p:sldId id="263" r:id="rId4"/>
    <p:sldId id="26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6A7B773-861D-C64D-ADB7-F3BB6AEAAB75}">
          <p14:sldIdLst>
            <p14:sldId id="260"/>
            <p14:sldId id="259"/>
            <p14:sldId id="263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95" autoAdjust="0"/>
  </p:normalViewPr>
  <p:slideViewPr>
    <p:cSldViewPr snapToGrid="0" snapToObjects="1">
      <p:cViewPr varScale="1">
        <p:scale>
          <a:sx n="78" d="100"/>
          <a:sy n="78" d="100"/>
        </p:scale>
        <p:origin x="74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7/3/2020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978010"/>
            <a:ext cx="6498159" cy="1901796"/>
          </a:xfrm>
        </p:spPr>
        <p:txBody>
          <a:bodyPr/>
          <a:lstStyle/>
          <a:p>
            <a:r>
              <a:rPr lang="fr-FR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40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fr-FR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fr-FR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PROGRAMME DE PARRAINAGE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</a:t>
            </a:r>
            <a:r>
              <a:rPr lang="fr-FR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tudiants </a:t>
            </a:r>
            <a:r>
              <a:rPr lang="fr-FR" sz="2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L3 Droit Sceaux par un juriste d’entreprise</a:t>
            </a:r>
          </a:p>
          <a:p>
            <a:endParaRPr lang="fr-F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5780" y="6407"/>
            <a:ext cx="1586564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35" y="406457"/>
            <a:ext cx="9906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9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fr-FR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fr-FR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vantages pour l’étudiant</a:t>
            </a:r>
            <a:br>
              <a:rPr lang="fr-FR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fr-FR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558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DECOUVERTE DU METIER DE JURISTE </a:t>
            </a: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D’ENTREPRISE</a:t>
            </a:r>
            <a:endParaRPr lang="fr-FR" sz="15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5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Participation à des conférences et séminaires</a:t>
            </a:r>
          </a:p>
          <a:p>
            <a:pPr>
              <a:lnSpc>
                <a:spcPct val="5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Partage d’articles, d’idées, </a:t>
            </a:r>
          </a:p>
          <a:p>
            <a:pPr>
              <a:lnSpc>
                <a:spcPct val="5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Accès au réseau du parrain (contacts personnels, associations, blogs </a:t>
            </a:r>
            <a:r>
              <a:rPr lang="fr-FR" sz="15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</a:t>
            </a: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buNone/>
            </a:pP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AIDE POUR LES CHOIX D’ORIENTATION</a:t>
            </a:r>
          </a:p>
          <a:p>
            <a:pPr>
              <a:lnSpc>
                <a:spcPct val="5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Choisir un master adapté </a:t>
            </a:r>
          </a:p>
          <a:p>
            <a:pPr>
              <a:lnSpc>
                <a:spcPct val="5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Conseils sur un sujet de mémoire valorisant</a:t>
            </a:r>
            <a:endParaRPr lang="fr-FR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AIDE A L’INSERTION PROFESSIONNELLE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Attestation de parrainage pour soutenir des candidatures aux master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Mention du parrainage sur le CV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fr-FR" sz="15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Assistance pour trouver des stages, CDD et CDI</a:t>
            </a:r>
            <a:endParaRPr lang="fr-FR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60" y="2953647"/>
            <a:ext cx="685800" cy="635035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60" y="4105108"/>
            <a:ext cx="685800" cy="709337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13" y="1307452"/>
            <a:ext cx="602493" cy="58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21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369206"/>
            <a:ext cx="8042276" cy="839034"/>
          </a:xfrm>
        </p:spPr>
        <p:txBody>
          <a:bodyPr/>
          <a:lstStyle/>
          <a:p>
            <a:r>
              <a:rPr lang="fr-FR" sz="4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Notre proposition</a:t>
            </a:r>
            <a:endParaRPr lang="fr-FR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9400" y="1421970"/>
            <a:ext cx="3840480" cy="4023730"/>
          </a:xfrm>
        </p:spPr>
        <p:txBody>
          <a:bodyPr/>
          <a:lstStyle/>
          <a:p>
            <a:pPr marL="0" indent="0">
              <a:buNone/>
            </a:pPr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fr-FR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 accompagnement personnalisé par un juriste d’entreprise d’un étudiant en droit boursier à partir de la 3</a:t>
            </a:r>
            <a:r>
              <a:rPr lang="fr-FR" sz="1800" baseline="30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ème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année de droit pendant toute la durée de ses études jusqu’à son insertion professionnelle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Espace réservé du contenu 3" descr="IMG_8012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5" r="19395"/>
          <a:stretch>
            <a:fillRect/>
          </a:stretch>
        </p:blipFill>
        <p:spPr>
          <a:xfrm>
            <a:off x="4492794" y="1397000"/>
            <a:ext cx="4098757" cy="4635500"/>
          </a:xfrm>
        </p:spPr>
      </p:pic>
    </p:spTree>
    <p:extLst>
      <p:ext uri="{BB962C8B-B14F-4D97-AF65-F5344CB8AC3E}">
        <p14:creationId xmlns:p14="http://schemas.microsoft.com/office/powerpoint/2010/main" val="140229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Comment optimiser le parrainage ?</a:t>
            </a:r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ounded Rectangle 7"/>
          <p:cNvSpPr>
            <a:spLocks noGrp="1"/>
          </p:cNvSpPr>
          <p:nvPr>
            <p:ph idx="1"/>
          </p:nvPr>
        </p:nvSpPr>
        <p:spPr>
          <a:xfrm>
            <a:off x="416379" y="3203196"/>
            <a:ext cx="2731756" cy="121250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endParaRPr lang="fr-FR" sz="1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fr-FR" sz="19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 </a:t>
            </a:r>
            <a:r>
              <a:rPr lang="fr-FR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journée de découverte de la Direction Juridique du parrain</a:t>
            </a:r>
          </a:p>
          <a:p>
            <a:pPr algn="ctr"/>
            <a:endParaRPr lang="en-US" sz="1866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ounded Rectangle 7"/>
          <p:cNvSpPr/>
          <p:nvPr/>
        </p:nvSpPr>
        <p:spPr>
          <a:xfrm>
            <a:off x="4710572" y="1748591"/>
            <a:ext cx="2731618" cy="120498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Contacts au minimum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trimestriels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entre l’étudiant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son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parrain à l’initiative de l’étudiant</a:t>
            </a:r>
            <a:endParaRPr lang="fr-F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ounded Rectangle 7"/>
          <p:cNvSpPr/>
          <p:nvPr/>
        </p:nvSpPr>
        <p:spPr>
          <a:xfrm>
            <a:off x="1379108" y="1748591"/>
            <a:ext cx="2730628" cy="120498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Transmission d’articles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de présentations sur le métier de juriste d’entreprise</a:t>
            </a:r>
          </a:p>
          <a:p>
            <a:pPr algn="ctr"/>
            <a:endParaRPr lang="en-US" sz="1866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19134" y="4697481"/>
            <a:ext cx="2731759" cy="119897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Mise en relation avec des juristes spécialisés </a:t>
            </a:r>
          </a:p>
          <a:p>
            <a:pPr algn="ctr"/>
            <a:endParaRPr lang="en-US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ounded Rectangle 7"/>
          <p:cNvSpPr/>
          <p:nvPr/>
        </p:nvSpPr>
        <p:spPr>
          <a:xfrm>
            <a:off x="1379108" y="4697481"/>
            <a:ext cx="2730628" cy="124294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Apprentissage en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gestion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projets, formations,  </a:t>
            </a:r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 compétences parallèles</a:t>
            </a:r>
          </a:p>
        </p:txBody>
      </p:sp>
      <p:sp>
        <p:nvSpPr>
          <p:cNvPr id="11" name="Rounded Rectangle 7"/>
          <p:cNvSpPr/>
          <p:nvPr/>
        </p:nvSpPr>
        <p:spPr>
          <a:xfrm>
            <a:off x="6085014" y="3225014"/>
            <a:ext cx="2714351" cy="119068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Partage de documents reçus par le parrain au cours </a:t>
            </a:r>
            <a:r>
              <a:rPr lang="fr-FR" sz="1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formations  </a:t>
            </a:r>
            <a:endParaRPr lang="fr-F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3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Objectifs du programme</a:t>
            </a:r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76019" y="1762652"/>
            <a:ext cx="384048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endParaRPr lang="fr-FR" sz="18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Créer un climat d’échanges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constructifs et positifs</a:t>
            </a:r>
            <a:endParaRPr lang="fr-FR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30000"/>
              </a:lnSpc>
            </a:pP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Optimiser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 possibilités pour les étudiants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boursiers </a:t>
            </a:r>
            <a:r>
              <a:rPr lang="fr-FR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d’entrer dans la vie </a:t>
            </a:r>
            <a:r>
              <a:rPr lang="fr-FR" sz="18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professionnelle dans un cadre enthousiasmant</a:t>
            </a:r>
          </a:p>
          <a:p>
            <a:pPr marL="0" indent="0">
              <a:buNone/>
            </a:pPr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Image 4" descr="IMG_80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7" y="2190751"/>
            <a:ext cx="4426744" cy="28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46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180</TotalTime>
  <Words>225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News Gothic MT</vt:lpstr>
      <vt:lpstr>Open Sans</vt:lpstr>
      <vt:lpstr>Wingdings 2</vt:lpstr>
      <vt:lpstr>Brise</vt:lpstr>
      <vt:lpstr>     PROGRAMME DE PARRAINAGE</vt:lpstr>
      <vt:lpstr>Avantages pour l’étudiant </vt:lpstr>
      <vt:lpstr>Notre proposition</vt:lpstr>
      <vt:lpstr>Comment optimiser le parrainage ?</vt:lpstr>
      <vt:lpstr>Objectifs du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Carla Guillemot</dc:creator>
  <cp:lastModifiedBy>Claire Fourno</cp:lastModifiedBy>
  <cp:revision>19</cp:revision>
  <dcterms:created xsi:type="dcterms:W3CDTF">2017-06-12T17:18:28Z</dcterms:created>
  <dcterms:modified xsi:type="dcterms:W3CDTF">2020-07-03T13:22:06Z</dcterms:modified>
</cp:coreProperties>
</file>