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svg" ContentType="image/svg+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0"/>
  </p:notesMasterIdLst>
  <p:handoutMasterIdLst>
    <p:handoutMasterId r:id="rId21"/>
  </p:handoutMasterIdLst>
  <p:sldIdLst>
    <p:sldId id="373" r:id="rId5"/>
    <p:sldId id="348" r:id="rId6"/>
    <p:sldId id="350" r:id="rId7"/>
    <p:sldId id="351" r:id="rId8"/>
    <p:sldId id="352" r:id="rId9"/>
    <p:sldId id="353" r:id="rId10"/>
    <p:sldId id="354" r:id="rId11"/>
    <p:sldId id="355" r:id="rId12"/>
    <p:sldId id="356" r:id="rId13"/>
    <p:sldId id="357" r:id="rId14"/>
    <p:sldId id="358" r:id="rId15"/>
    <p:sldId id="359" r:id="rId16"/>
    <p:sldId id="360" r:id="rId17"/>
    <p:sldId id="361" r:id="rId18"/>
    <p:sldId id="362" r:id="rId1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41"/>
    <a:srgbClr val="63003C"/>
    <a:srgbClr val="000000"/>
    <a:srgbClr val="FFFF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1207" autoAdjust="0"/>
    <p:restoredTop sz="94660"/>
  </p:normalViewPr>
  <p:slideViewPr>
    <p:cSldViewPr snapToGrid="0">
      <p:cViewPr varScale="1">
        <p:scale>
          <a:sx n="72" d="100"/>
          <a:sy n="72" d="100"/>
        </p:scale>
        <p:origin x="216" y="24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42" Type="http://schemas.microsoft.com/office/2016/11/relationships/changesInfo" Target="changesInfos/changesInfo1.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Merle" userId="1571420880_tp_dropbox" providerId="OAuth2" clId="{E3990F43-8EB7-7E43-9721-DD1A4891A767}"/>
    <pc:docChg chg="modSld">
      <pc:chgData name="Lydia Merle" userId="1571420880_tp_dropbox" providerId="OAuth2" clId="{E3990F43-8EB7-7E43-9721-DD1A4891A767}" dt="2020-09-07T15:01:54.536" v="34" actId="20577"/>
      <pc:docMkLst>
        <pc:docMk/>
      </pc:docMkLst>
      <pc:sldChg chg="modSp">
        <pc:chgData name="Lydia Merle" userId="1571420880_tp_dropbox" providerId="OAuth2" clId="{E3990F43-8EB7-7E43-9721-DD1A4891A767}" dt="2020-09-07T15:01:54.536" v="34" actId="20577"/>
        <pc:sldMkLst>
          <pc:docMk/>
          <pc:sldMk cId="1536998489" sldId="347"/>
        </pc:sldMkLst>
        <pc:spChg chg="mod">
          <ac:chgData name="Lydia Merle" userId="1571420880_tp_dropbox" providerId="OAuth2" clId="{E3990F43-8EB7-7E43-9721-DD1A4891A767}" dt="2020-09-07T15:01:54.536" v="34" actId="20577"/>
          <ac:spMkLst>
            <pc:docMk/>
            <pc:sldMk cId="1536998489" sldId="347"/>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A920ADD-B2B6-48DC-9F56-BBE912FF083D}" type="datetimeFigureOut">
              <a:rPr lang="fr-FR" smtClean="0"/>
              <a:t>23/03/2022</a:t>
            </a:fld>
            <a:endParaRPr lang="fr-FR"/>
          </a:p>
        </p:txBody>
      </p:sp>
      <p:sp>
        <p:nvSpPr>
          <p:cNvPr id="4" name="Espace réservé du pied de page 3"/>
          <p:cNvSpPr>
            <a:spLocks noGrp="1"/>
          </p:cNvSpPr>
          <p:nvPr>
            <p:ph type="ftr" sz="quarter" idx="2"/>
          </p:nvPr>
        </p:nvSpPr>
        <p:spPr>
          <a:xfrm>
            <a:off x="0" y="9428586"/>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6"/>
            <a:ext cx="2945659" cy="498055"/>
          </a:xfrm>
          <a:prstGeom prst="rect">
            <a:avLst/>
          </a:prstGeom>
        </p:spPr>
        <p:txBody>
          <a:bodyPr vert="horz" lIns="91440" tIns="45720" rIns="91440" bIns="45720" rtlCol="0" anchor="b"/>
          <a:lstStyle>
            <a:lvl1pPr algn="r">
              <a:defRPr sz="1200"/>
            </a:lvl1pPr>
          </a:lstStyle>
          <a:p>
            <a:fld id="{49ED7972-7A05-4EBA-8DB4-E5CCE6225FB6}" type="slidenum">
              <a:rPr lang="fr-FR" smtClean="0"/>
              <a:t>‹#›</a:t>
            </a:fld>
            <a:endParaRPr lang="fr-FR"/>
          </a:p>
        </p:txBody>
      </p:sp>
    </p:spTree>
    <p:extLst>
      <p:ext uri="{BB962C8B-B14F-4D97-AF65-F5344CB8AC3E}">
        <p14:creationId xmlns:p14="http://schemas.microsoft.com/office/powerpoint/2010/main" val="4156169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8407A44-ACB3-49FA-BFDD-E508664716F1}" type="datetimeFigureOut">
              <a:rPr lang="fr-FR" smtClean="0"/>
              <a:t>23/03/2022</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6"/>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6"/>
            <a:ext cx="2945659" cy="498055"/>
          </a:xfrm>
          <a:prstGeom prst="rect">
            <a:avLst/>
          </a:prstGeom>
        </p:spPr>
        <p:txBody>
          <a:bodyPr vert="horz" lIns="91440" tIns="45720" rIns="91440" bIns="45720" rtlCol="0" anchor="b"/>
          <a:lstStyle>
            <a:lvl1pPr algn="r">
              <a:defRPr sz="1200"/>
            </a:lvl1pPr>
          </a:lstStyle>
          <a:p>
            <a:fld id="{1D5477D0-182A-42F5-9A8C-08B75B3622BB}" type="slidenum">
              <a:rPr lang="fr-FR" smtClean="0"/>
              <a:t>‹#›</a:t>
            </a:fld>
            <a:endParaRPr lang="fr-FR"/>
          </a:p>
        </p:txBody>
      </p:sp>
    </p:spTree>
    <p:extLst>
      <p:ext uri="{BB962C8B-B14F-4D97-AF65-F5344CB8AC3E}">
        <p14:creationId xmlns:p14="http://schemas.microsoft.com/office/powerpoint/2010/main" val="1718834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355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fr-FR" altLang="fr-FR"/>
          </a:p>
        </p:txBody>
      </p:sp>
      <p:sp>
        <p:nvSpPr>
          <p:cNvPr id="2355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fld id="{AD35CE76-958B-F547-9A76-F81399134E37}" type="slidenum">
              <a:rPr lang="fr-FR" altLang="fr-FR"/>
              <a:pPr/>
              <a:t>5</a:t>
            </a:fld>
            <a:endParaRPr lang="fr-FR" altLang="fr-FR"/>
          </a:p>
        </p:txBody>
      </p:sp>
    </p:spTree>
    <p:extLst>
      <p:ext uri="{BB962C8B-B14F-4D97-AF65-F5344CB8AC3E}">
        <p14:creationId xmlns:p14="http://schemas.microsoft.com/office/powerpoint/2010/main" val="1311806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endParaRPr lang="fr-FR" altLang="fr-FR"/>
          </a:p>
        </p:txBody>
      </p:sp>
      <p:sp>
        <p:nvSpPr>
          <p:cNvPr id="26627"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fld id="{9BFB8D23-8EF8-0844-A8D2-1844254616E5}" type="slidenum">
              <a:rPr lang="fr-FR" altLang="fr-FR"/>
              <a:pPr/>
              <a:t>6</a:t>
            </a:fld>
            <a:endParaRPr lang="fr-FR" altLang="fr-FR"/>
          </a:p>
        </p:txBody>
      </p:sp>
    </p:spTree>
    <p:extLst>
      <p:ext uri="{BB962C8B-B14F-4D97-AF65-F5344CB8AC3E}">
        <p14:creationId xmlns:p14="http://schemas.microsoft.com/office/powerpoint/2010/main" val="1055179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69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x-none" altLang="x-none"/>
          </a:p>
        </p:txBody>
      </p:sp>
      <p:sp>
        <p:nvSpPr>
          <p:cNvPr id="29699"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fld id="{689A718D-6902-6943-9A8B-196F1C045686}" type="slidenum">
              <a:rPr lang="fr-FR" altLang="fr-FR"/>
              <a:pPr/>
              <a:t>8</a:t>
            </a:fld>
            <a:endParaRPr lang="fr-FR" altLang="fr-FR"/>
          </a:p>
        </p:txBody>
      </p:sp>
    </p:spTree>
    <p:extLst>
      <p:ext uri="{BB962C8B-B14F-4D97-AF65-F5344CB8AC3E}">
        <p14:creationId xmlns:p14="http://schemas.microsoft.com/office/powerpoint/2010/main" val="1271893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34819"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fld id="{B4AF00E0-4710-9948-9843-94551CF90024}" type="slidenum">
              <a:rPr lang="fr-FR" altLang="fr-FR"/>
              <a:pPr/>
              <a:t>12</a:t>
            </a:fld>
            <a:endParaRPr lang="fr-FR" altLang="fr-FR"/>
          </a:p>
        </p:txBody>
      </p:sp>
    </p:spTree>
    <p:extLst>
      <p:ext uri="{BB962C8B-B14F-4D97-AF65-F5344CB8AC3E}">
        <p14:creationId xmlns:p14="http://schemas.microsoft.com/office/powerpoint/2010/main" val="1420024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891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fr-FR" altLang="fr-FR"/>
          </a:p>
        </p:txBody>
      </p:sp>
      <p:sp>
        <p:nvSpPr>
          <p:cNvPr id="3891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fld id="{E29C5D92-1FF8-E949-926B-07C907252CCD}" type="slidenum">
              <a:rPr lang="fr-FR" altLang="fr-FR"/>
              <a:pPr/>
              <a:t>15</a:t>
            </a:fld>
            <a:endParaRPr lang="fr-FR" altLang="fr-FR"/>
          </a:p>
        </p:txBody>
      </p:sp>
    </p:spTree>
    <p:extLst>
      <p:ext uri="{BB962C8B-B14F-4D97-AF65-F5344CB8AC3E}">
        <p14:creationId xmlns:p14="http://schemas.microsoft.com/office/powerpoint/2010/main" val="467300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re-prun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63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fr-FR" sz="1350" dirty="0">
              <a:solidFill>
                <a:srgbClr val="FFFFFF"/>
              </a:solidFill>
            </a:endParaRPr>
          </a:p>
        </p:txBody>
      </p:sp>
      <p:sp>
        <p:nvSpPr>
          <p:cNvPr id="2" name="Title 1"/>
          <p:cNvSpPr>
            <a:spLocks noGrp="1"/>
          </p:cNvSpPr>
          <p:nvPr>
            <p:ph type="ctrTitle"/>
          </p:nvPr>
        </p:nvSpPr>
        <p:spPr>
          <a:xfrm>
            <a:off x="272128" y="2165229"/>
            <a:ext cx="8305342" cy="3252160"/>
          </a:xfrm>
        </p:spPr>
        <p:txBody>
          <a:bodyPr anchor="b">
            <a:normAutofit/>
          </a:bodyPr>
          <a:lstStyle>
            <a:lvl1pPr algn="l">
              <a:defRPr sz="5000">
                <a:solidFill>
                  <a:schemeClr val="bg1"/>
                </a:solidFill>
              </a:defRPr>
            </a:lvl1pPr>
          </a:lstStyle>
          <a:p>
            <a:r>
              <a:rPr lang="fr-FR" dirty="0"/>
              <a:t>Modifiez le style du titre</a:t>
            </a:r>
            <a:endParaRPr lang="en-US" dirty="0"/>
          </a:p>
        </p:txBody>
      </p:sp>
      <p:sp>
        <p:nvSpPr>
          <p:cNvPr id="3" name="Subtitle 2"/>
          <p:cNvSpPr>
            <a:spLocks noGrp="1"/>
          </p:cNvSpPr>
          <p:nvPr>
            <p:ph type="subTitle" idx="1"/>
          </p:nvPr>
        </p:nvSpPr>
        <p:spPr>
          <a:xfrm>
            <a:off x="272128" y="5529528"/>
            <a:ext cx="4787999" cy="746185"/>
          </a:xfrm>
        </p:spPr>
        <p:txBody>
          <a:bodyPr anchor="b">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endParaRPr lang="en-US" dirty="0"/>
          </a:p>
        </p:txBody>
      </p:sp>
      <p:pic>
        <p:nvPicPr>
          <p:cNvPr id="5" name="Picture 4">
            <a:extLst>
              <a:ext uri="{FF2B5EF4-FFF2-40B4-BE49-F238E27FC236}">
                <a16:creationId xmlns="" xmlns:a16="http://schemas.microsoft.com/office/drawing/2014/main" id="{D5528D86-D103-DD4C-9FC4-7D5D789A7C4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77880"/>
            <a:ext cx="5060127" cy="1129119"/>
          </a:xfrm>
          <a:prstGeom prst="rect">
            <a:avLst/>
          </a:prstGeom>
        </p:spPr>
      </p:pic>
      <p:pic>
        <p:nvPicPr>
          <p:cNvPr id="6" name="Image 4">
            <a:extLst>
              <a:ext uri="{FF2B5EF4-FFF2-40B4-BE49-F238E27FC236}">
                <a16:creationId xmlns="" xmlns:a16="http://schemas.microsoft.com/office/drawing/2014/main" id="{4644E84E-EF66-2B41-A976-69EF3658DAD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459654" y="2173654"/>
            <a:ext cx="224692" cy="9144000"/>
          </a:xfrm>
          <a:prstGeom prst="rect">
            <a:avLst/>
          </a:prstGeom>
        </p:spPr>
      </p:pic>
    </p:spTree>
    <p:extLst>
      <p:ext uri="{BB962C8B-B14F-4D97-AF65-F5344CB8AC3E}">
        <p14:creationId xmlns:p14="http://schemas.microsoft.com/office/powerpoint/2010/main" val="47615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re-blanc">
    <p:spTree>
      <p:nvGrpSpPr>
        <p:cNvPr id="1" name=""/>
        <p:cNvGrpSpPr/>
        <p:nvPr/>
      </p:nvGrpSpPr>
      <p:grpSpPr>
        <a:xfrm>
          <a:off x="0" y="0"/>
          <a:ext cx="0" cy="0"/>
          <a:chOff x="0" y="0"/>
          <a:chExt cx="0" cy="0"/>
        </a:xfrm>
      </p:grpSpPr>
      <p:sp>
        <p:nvSpPr>
          <p:cNvPr id="2" name="Title 1"/>
          <p:cNvSpPr>
            <a:spLocks noGrp="1"/>
          </p:cNvSpPr>
          <p:nvPr>
            <p:ph type="ctrTitle"/>
          </p:nvPr>
        </p:nvSpPr>
        <p:spPr>
          <a:xfrm>
            <a:off x="272128" y="2165229"/>
            <a:ext cx="8305342" cy="3252160"/>
          </a:xfrm>
        </p:spPr>
        <p:txBody>
          <a:bodyPr anchor="b">
            <a:normAutofit/>
          </a:bodyPr>
          <a:lstStyle>
            <a:lvl1pPr algn="l">
              <a:defRPr sz="5000">
                <a:solidFill>
                  <a:schemeClr val="tx1"/>
                </a:solidFill>
              </a:defRPr>
            </a:lvl1pPr>
          </a:lstStyle>
          <a:p>
            <a:r>
              <a:rPr lang="fr-FR" dirty="0"/>
              <a:t>Modifiez le style du titre</a:t>
            </a:r>
            <a:endParaRPr lang="en-US" dirty="0"/>
          </a:p>
        </p:txBody>
      </p:sp>
      <p:sp>
        <p:nvSpPr>
          <p:cNvPr id="3" name="Subtitle 2"/>
          <p:cNvSpPr>
            <a:spLocks noGrp="1"/>
          </p:cNvSpPr>
          <p:nvPr>
            <p:ph type="subTitle" idx="1"/>
          </p:nvPr>
        </p:nvSpPr>
        <p:spPr>
          <a:xfrm>
            <a:off x="272128" y="5529528"/>
            <a:ext cx="4787999" cy="746185"/>
          </a:xfrm>
        </p:spPr>
        <p:txBody>
          <a:bodyPr anchor="b">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endParaRPr lang="en-US" dirty="0"/>
          </a:p>
        </p:txBody>
      </p:sp>
      <p:pic>
        <p:nvPicPr>
          <p:cNvPr id="8" name="Picture 7">
            <a:extLst>
              <a:ext uri="{FF2B5EF4-FFF2-40B4-BE49-F238E27FC236}">
                <a16:creationId xmlns="" xmlns:a16="http://schemas.microsoft.com/office/drawing/2014/main" id="{B7B52807-DA9F-0143-86B1-7DB821DCCF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63561"/>
            <a:ext cx="5060133" cy="1129120"/>
          </a:xfrm>
          <a:prstGeom prst="rect">
            <a:avLst/>
          </a:prstGeom>
        </p:spPr>
      </p:pic>
      <p:pic>
        <p:nvPicPr>
          <p:cNvPr id="9" name="Image 6">
            <a:extLst>
              <a:ext uri="{FF2B5EF4-FFF2-40B4-BE49-F238E27FC236}">
                <a16:creationId xmlns="" xmlns:a16="http://schemas.microsoft.com/office/drawing/2014/main" id="{3F7AF8FE-BF12-AE41-8CFA-DE8FD1D5D2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459654" y="2173654"/>
            <a:ext cx="224692" cy="9144000"/>
          </a:xfrm>
          <a:prstGeom prst="rect">
            <a:avLst/>
          </a:prstGeom>
        </p:spPr>
      </p:pic>
    </p:spTree>
    <p:extLst>
      <p:ext uri="{BB962C8B-B14F-4D97-AF65-F5344CB8AC3E}">
        <p14:creationId xmlns:p14="http://schemas.microsoft.com/office/powerpoint/2010/main" val="2244786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itre_texte">
    <p:spTree>
      <p:nvGrpSpPr>
        <p:cNvPr id="1" name=""/>
        <p:cNvGrpSpPr/>
        <p:nvPr/>
      </p:nvGrpSpPr>
      <p:grpSpPr>
        <a:xfrm>
          <a:off x="0" y="0"/>
          <a:ext cx="0" cy="0"/>
          <a:chOff x="0" y="0"/>
          <a:chExt cx="0" cy="0"/>
        </a:xfrm>
      </p:grpSpPr>
      <p:sp>
        <p:nvSpPr>
          <p:cNvPr id="2" name="Title 1"/>
          <p:cNvSpPr>
            <a:spLocks noGrp="1"/>
          </p:cNvSpPr>
          <p:nvPr>
            <p:ph type="ctrTitle"/>
          </p:nvPr>
        </p:nvSpPr>
        <p:spPr>
          <a:xfrm>
            <a:off x="272128" y="1360159"/>
            <a:ext cx="8305342" cy="3252160"/>
          </a:xfrm>
        </p:spPr>
        <p:txBody>
          <a:bodyPr anchor="b">
            <a:normAutofit/>
          </a:bodyPr>
          <a:lstStyle>
            <a:lvl1pPr algn="l">
              <a:defRPr sz="4000" b="1">
                <a:solidFill>
                  <a:schemeClr val="tx1"/>
                </a:solidFill>
              </a:defRPr>
            </a:lvl1pPr>
          </a:lstStyle>
          <a:p>
            <a:r>
              <a:rPr lang="fr-FR" dirty="0"/>
              <a:t>Modifiez le style du titre</a:t>
            </a:r>
            <a:endParaRPr lang="en-US" dirty="0"/>
          </a:p>
        </p:txBody>
      </p:sp>
      <p:pic>
        <p:nvPicPr>
          <p:cNvPr id="9" name="Image 6">
            <a:extLst>
              <a:ext uri="{FF2B5EF4-FFF2-40B4-BE49-F238E27FC236}">
                <a16:creationId xmlns="" xmlns:a16="http://schemas.microsoft.com/office/drawing/2014/main" id="{3F7AF8FE-BF12-AE41-8CFA-DE8FD1D5D2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459654" y="2198821"/>
            <a:ext cx="224692" cy="9144000"/>
          </a:xfrm>
          <a:prstGeom prst="rect">
            <a:avLst/>
          </a:prstGeom>
        </p:spPr>
      </p:pic>
      <p:pic>
        <p:nvPicPr>
          <p:cNvPr id="4" name="Image 3" descr="/Users/olivier/Dropbox/année 2019-2020/DDL/communication/logo_DDL new.png"/>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62088" y="66123"/>
            <a:ext cx="1172855" cy="1386365"/>
          </a:xfrm>
          <a:prstGeom prst="rect">
            <a:avLst/>
          </a:prstGeom>
          <a:noFill/>
          <a:ln>
            <a:noFill/>
          </a:ln>
        </p:spPr>
      </p:pic>
    </p:spTree>
    <p:extLst>
      <p:ext uri="{BB962C8B-B14F-4D97-AF65-F5344CB8AC3E}">
        <p14:creationId xmlns:p14="http://schemas.microsoft.com/office/powerpoint/2010/main" val="205048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_image">
    <p:spTree>
      <p:nvGrpSpPr>
        <p:cNvPr id="1" name=""/>
        <p:cNvGrpSpPr/>
        <p:nvPr/>
      </p:nvGrpSpPr>
      <p:grpSpPr>
        <a:xfrm>
          <a:off x="0" y="0"/>
          <a:ext cx="0" cy="0"/>
          <a:chOff x="0" y="0"/>
          <a:chExt cx="0" cy="0"/>
        </a:xfrm>
      </p:grpSpPr>
      <p:sp>
        <p:nvSpPr>
          <p:cNvPr id="2" name="Title 1"/>
          <p:cNvSpPr>
            <a:spLocks noGrp="1"/>
          </p:cNvSpPr>
          <p:nvPr>
            <p:ph type="ctrTitle"/>
          </p:nvPr>
        </p:nvSpPr>
        <p:spPr>
          <a:xfrm>
            <a:off x="5267738" y="1360159"/>
            <a:ext cx="3309731" cy="3252160"/>
          </a:xfrm>
        </p:spPr>
        <p:txBody>
          <a:bodyPr anchor="b">
            <a:normAutofit/>
          </a:bodyPr>
          <a:lstStyle>
            <a:lvl1pPr algn="l">
              <a:defRPr sz="4000" b="1">
                <a:solidFill>
                  <a:schemeClr val="tx1"/>
                </a:solidFill>
              </a:defRPr>
            </a:lvl1pPr>
          </a:lstStyle>
          <a:p>
            <a:r>
              <a:rPr lang="fr-FR" dirty="0"/>
              <a:t>Modifiez le style du titre</a:t>
            </a:r>
            <a:endParaRPr lang="en-US" dirty="0"/>
          </a:p>
        </p:txBody>
      </p:sp>
      <p:pic>
        <p:nvPicPr>
          <p:cNvPr id="9" name="Image 6">
            <a:extLst>
              <a:ext uri="{FF2B5EF4-FFF2-40B4-BE49-F238E27FC236}">
                <a16:creationId xmlns="" xmlns:a16="http://schemas.microsoft.com/office/drawing/2014/main" id="{3F7AF8FE-BF12-AE41-8CFA-DE8FD1D5D2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459654" y="2173654"/>
            <a:ext cx="224692" cy="9144000"/>
          </a:xfrm>
          <a:prstGeom prst="rect">
            <a:avLst/>
          </a:prstGeom>
        </p:spPr>
      </p:pic>
      <p:sp>
        <p:nvSpPr>
          <p:cNvPr id="6" name="Picture Placeholder 5">
            <a:extLst>
              <a:ext uri="{FF2B5EF4-FFF2-40B4-BE49-F238E27FC236}">
                <a16:creationId xmlns="" xmlns:a16="http://schemas.microsoft.com/office/drawing/2014/main" id="{651E25D8-6A00-F044-8E2A-6518EFC40F20}"/>
              </a:ext>
            </a:extLst>
          </p:cNvPr>
          <p:cNvSpPr>
            <a:spLocks noGrp="1"/>
          </p:cNvSpPr>
          <p:nvPr>
            <p:ph type="pic" sz="quarter" idx="10"/>
          </p:nvPr>
        </p:nvSpPr>
        <p:spPr>
          <a:xfrm>
            <a:off x="0" y="0"/>
            <a:ext cx="5059363" cy="6632575"/>
          </a:xfrm>
        </p:spPr>
        <p:txBody>
          <a:bodyPr/>
          <a:lstStyle/>
          <a:p>
            <a:endParaRPr lang="en-US"/>
          </a:p>
        </p:txBody>
      </p:sp>
    </p:spTree>
    <p:extLst>
      <p:ext uri="{BB962C8B-B14F-4D97-AF65-F5344CB8AC3E}">
        <p14:creationId xmlns:p14="http://schemas.microsoft.com/office/powerpoint/2010/main" val="3133158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pleine">
    <p:spTree>
      <p:nvGrpSpPr>
        <p:cNvPr id="1" name=""/>
        <p:cNvGrpSpPr/>
        <p:nvPr/>
      </p:nvGrpSpPr>
      <p:grpSpPr>
        <a:xfrm>
          <a:off x="0" y="0"/>
          <a:ext cx="0" cy="0"/>
          <a:chOff x="0" y="0"/>
          <a:chExt cx="0" cy="0"/>
        </a:xfrm>
      </p:grpSpPr>
      <p:pic>
        <p:nvPicPr>
          <p:cNvPr id="9" name="Image 6">
            <a:extLst>
              <a:ext uri="{FF2B5EF4-FFF2-40B4-BE49-F238E27FC236}">
                <a16:creationId xmlns="" xmlns:a16="http://schemas.microsoft.com/office/drawing/2014/main" id="{3F7AF8FE-BF12-AE41-8CFA-DE8FD1D5D2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459654" y="2173654"/>
            <a:ext cx="224692" cy="9144000"/>
          </a:xfrm>
          <a:prstGeom prst="rect">
            <a:avLst/>
          </a:prstGeom>
        </p:spPr>
      </p:pic>
      <p:sp>
        <p:nvSpPr>
          <p:cNvPr id="6" name="Picture Placeholder 5">
            <a:extLst>
              <a:ext uri="{FF2B5EF4-FFF2-40B4-BE49-F238E27FC236}">
                <a16:creationId xmlns="" xmlns:a16="http://schemas.microsoft.com/office/drawing/2014/main" id="{651E25D8-6A00-F044-8E2A-6518EFC40F20}"/>
              </a:ext>
            </a:extLst>
          </p:cNvPr>
          <p:cNvSpPr>
            <a:spLocks noGrp="1"/>
          </p:cNvSpPr>
          <p:nvPr>
            <p:ph type="pic" sz="quarter" idx="10"/>
          </p:nvPr>
        </p:nvSpPr>
        <p:spPr>
          <a:xfrm>
            <a:off x="0" y="0"/>
            <a:ext cx="9144000" cy="6023113"/>
          </a:xfrm>
        </p:spPr>
        <p:txBody>
          <a:bodyPr/>
          <a:lstStyle/>
          <a:p>
            <a:endParaRPr lang="en-US"/>
          </a:p>
        </p:txBody>
      </p:sp>
    </p:spTree>
    <p:extLst>
      <p:ext uri="{BB962C8B-B14F-4D97-AF65-F5344CB8AC3E}">
        <p14:creationId xmlns:p14="http://schemas.microsoft.com/office/powerpoint/2010/main" val="3258065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texte">
    <p:spTree>
      <p:nvGrpSpPr>
        <p:cNvPr id="1" name=""/>
        <p:cNvGrpSpPr/>
        <p:nvPr/>
      </p:nvGrpSpPr>
      <p:grpSpPr>
        <a:xfrm>
          <a:off x="0" y="0"/>
          <a:ext cx="0" cy="0"/>
          <a:chOff x="0" y="0"/>
          <a:chExt cx="0" cy="0"/>
        </a:xfrm>
      </p:grpSpPr>
      <p:sp>
        <p:nvSpPr>
          <p:cNvPr id="2" name="Title 1"/>
          <p:cNvSpPr>
            <a:spLocks noGrp="1"/>
          </p:cNvSpPr>
          <p:nvPr>
            <p:ph type="title"/>
          </p:nvPr>
        </p:nvSpPr>
        <p:spPr>
          <a:xfrm>
            <a:off x="5382883" y="365126"/>
            <a:ext cx="3614467" cy="1325563"/>
          </a:xfrm>
        </p:spPr>
        <p:txBody>
          <a:bodyPr anchor="b">
            <a:normAutofit/>
          </a:bodyPr>
          <a:lstStyle>
            <a:lvl1pPr>
              <a:defRPr sz="2800">
                <a:solidFill>
                  <a:schemeClr val="tx2"/>
                </a:solidFill>
              </a:defRPr>
            </a:lvl1pPr>
          </a:lstStyle>
          <a:p>
            <a:r>
              <a:rPr lang="fr-FR" dirty="0"/>
              <a:t>Modifiez le style du titre</a:t>
            </a:r>
            <a:endParaRPr lang="en-US" dirty="0"/>
          </a:p>
        </p:txBody>
      </p:sp>
      <p:sp>
        <p:nvSpPr>
          <p:cNvPr id="3" name="Content Placeholder 2"/>
          <p:cNvSpPr>
            <a:spLocks noGrp="1"/>
          </p:cNvSpPr>
          <p:nvPr>
            <p:ph idx="1"/>
          </p:nvPr>
        </p:nvSpPr>
        <p:spPr>
          <a:xfrm>
            <a:off x="5382883" y="1825625"/>
            <a:ext cx="3614468" cy="4098097"/>
          </a:xfrm>
        </p:spPr>
        <p:txBody>
          <a:bodyPr>
            <a:normAutofit/>
          </a:bodyPr>
          <a:lstStyle>
            <a:lvl1pPr>
              <a:defRPr sz="2400"/>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8" name="Picture Placeholder 5">
            <a:extLst>
              <a:ext uri="{FF2B5EF4-FFF2-40B4-BE49-F238E27FC236}">
                <a16:creationId xmlns="" xmlns:a16="http://schemas.microsoft.com/office/drawing/2014/main" id="{560B01FE-025F-8749-84F2-207CBD08AC66}"/>
              </a:ext>
            </a:extLst>
          </p:cNvPr>
          <p:cNvSpPr>
            <a:spLocks noGrp="1"/>
          </p:cNvSpPr>
          <p:nvPr>
            <p:ph type="pic" sz="quarter" idx="10"/>
          </p:nvPr>
        </p:nvSpPr>
        <p:spPr>
          <a:xfrm>
            <a:off x="0" y="0"/>
            <a:ext cx="5059363" cy="6632575"/>
          </a:xfrm>
        </p:spPr>
        <p:txBody>
          <a:bodyPr/>
          <a:lstStyle/>
          <a:p>
            <a:endParaRPr lang="en-US"/>
          </a:p>
        </p:txBody>
      </p:sp>
      <p:pic>
        <p:nvPicPr>
          <p:cNvPr id="9" name="Image 6">
            <a:extLst>
              <a:ext uri="{FF2B5EF4-FFF2-40B4-BE49-F238E27FC236}">
                <a16:creationId xmlns="" xmlns:a16="http://schemas.microsoft.com/office/drawing/2014/main" id="{CE14387A-F4E1-1347-8FF0-507E94272C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459654" y="2173654"/>
            <a:ext cx="224692" cy="9144000"/>
          </a:xfrm>
          <a:prstGeom prst="rect">
            <a:avLst/>
          </a:prstGeom>
        </p:spPr>
      </p:pic>
    </p:spTree>
    <p:extLst>
      <p:ext uri="{BB962C8B-B14F-4D97-AF65-F5344CB8AC3E}">
        <p14:creationId xmlns:p14="http://schemas.microsoft.com/office/powerpoint/2010/main" val="421073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u+image">
    <p:spTree>
      <p:nvGrpSpPr>
        <p:cNvPr id="1" name=""/>
        <p:cNvGrpSpPr/>
        <p:nvPr/>
      </p:nvGrpSpPr>
      <p:grpSpPr>
        <a:xfrm>
          <a:off x="0" y="0"/>
          <a:ext cx="0" cy="0"/>
          <a:chOff x="0" y="0"/>
          <a:chExt cx="0" cy="0"/>
        </a:xfrm>
      </p:grpSpPr>
      <p:sp>
        <p:nvSpPr>
          <p:cNvPr id="14" name="Titre 1"/>
          <p:cNvSpPr>
            <a:spLocks noGrp="1"/>
          </p:cNvSpPr>
          <p:nvPr>
            <p:ph type="title"/>
          </p:nvPr>
        </p:nvSpPr>
        <p:spPr>
          <a:xfrm>
            <a:off x="467544" y="274638"/>
            <a:ext cx="7632848" cy="562074"/>
          </a:xfrm>
          <a:noFill/>
        </p:spPr>
        <p:txBody>
          <a:bodyPr>
            <a:normAutofit/>
          </a:bodyPr>
          <a:lstStyle>
            <a:lvl1pPr>
              <a:defRPr lang="fr-FR" sz="3400" dirty="0">
                <a:solidFill>
                  <a:schemeClr val="tx2"/>
                </a:solidFill>
              </a:defRPr>
            </a:lvl1pPr>
          </a:lstStyle>
          <a:p>
            <a:r>
              <a:rPr lang="fr-FR" dirty="0"/>
              <a:t>Modifiez le style du titre</a:t>
            </a:r>
          </a:p>
        </p:txBody>
      </p:sp>
      <p:sp>
        <p:nvSpPr>
          <p:cNvPr id="19" name="Espace réservé du contenu 2"/>
          <p:cNvSpPr>
            <a:spLocks noGrp="1"/>
          </p:cNvSpPr>
          <p:nvPr>
            <p:ph idx="1"/>
          </p:nvPr>
        </p:nvSpPr>
        <p:spPr>
          <a:xfrm>
            <a:off x="467545" y="1556793"/>
            <a:ext cx="4104456" cy="4406462"/>
          </a:xfrm>
          <a:solidFill>
            <a:schemeClr val="accent3"/>
          </a:solidFill>
        </p:spPr>
        <p:txBody>
          <a:bodyPr>
            <a:normAutofit/>
          </a:bodyPr>
          <a:lstStyle>
            <a:lvl1pPr>
              <a:defRPr sz="2800"/>
            </a:lvl1pPr>
            <a:lvl2pPr>
              <a:defRPr sz="2400"/>
            </a:lvl2pPr>
            <a:lvl3pPr marL="1143000" indent="-228600">
              <a:buFont typeface="Arial" panose="020B0604020202020204" pitchFamily="34" charset="0"/>
              <a:buChar char="•"/>
              <a:defRPr sz="2000"/>
            </a:lvl3pPr>
            <a:lvl4pPr>
              <a:defRPr sz="1800"/>
            </a:lvl4pPr>
            <a:lvl5pPr>
              <a:defRPr sz="18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Picture Placeholder 5">
            <a:extLst>
              <a:ext uri="{FF2B5EF4-FFF2-40B4-BE49-F238E27FC236}">
                <a16:creationId xmlns="" xmlns:a16="http://schemas.microsoft.com/office/drawing/2014/main" id="{BFDE980C-7B70-AF40-9C52-BF3DA44CAF30}"/>
              </a:ext>
            </a:extLst>
          </p:cNvPr>
          <p:cNvSpPr>
            <a:spLocks noGrp="1"/>
          </p:cNvSpPr>
          <p:nvPr>
            <p:ph type="pic" sz="quarter" idx="10"/>
          </p:nvPr>
        </p:nvSpPr>
        <p:spPr>
          <a:xfrm>
            <a:off x="4840358" y="1563081"/>
            <a:ext cx="3836098" cy="4400398"/>
          </a:xfrm>
        </p:spPr>
        <p:txBody>
          <a:bodyPr/>
          <a:lstStyle/>
          <a:p>
            <a:endParaRPr lang="en-US" dirty="0"/>
          </a:p>
        </p:txBody>
      </p:sp>
    </p:spTree>
    <p:extLst>
      <p:ext uri="{BB962C8B-B14F-4D97-AF65-F5344CB8AC3E}">
        <p14:creationId xmlns:p14="http://schemas.microsoft.com/office/powerpoint/2010/main" val="2459223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5B74C61-2587-9D41-B653-544D556735CD}" type="datetimeFigureOut">
              <a:rPr lang="fr-FR" smtClean="0"/>
              <a:t>23/03/2022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798C5E8-4F6B-B942-BBC3-47AADF33F2F6}" type="slidenum">
              <a:rPr lang="fr-FR" smtClean="0"/>
              <a:t>‹#›</a:t>
            </a:fld>
            <a:endParaRPr lang="fr-FR"/>
          </a:p>
        </p:txBody>
      </p:sp>
    </p:spTree>
    <p:extLst>
      <p:ext uri="{BB962C8B-B14F-4D97-AF65-F5344CB8AC3E}">
        <p14:creationId xmlns:p14="http://schemas.microsoft.com/office/powerpoint/2010/main" val="74595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4" name="Date Placeholder 3"/>
          <p:cNvSpPr>
            <a:spLocks noGrp="1"/>
          </p:cNvSpPr>
          <p:nvPr>
            <p:ph type="dt" sz="half" idx="10"/>
          </p:nvPr>
        </p:nvSpPr>
        <p:spPr/>
        <p:txBody>
          <a:bodyPr/>
          <a:lstStyle>
            <a:lvl1pPr>
              <a:defRPr/>
            </a:lvl1pPr>
          </a:lstStyle>
          <a:p>
            <a:pPr>
              <a:defRPr/>
            </a:pPr>
            <a:fld id="{C6CCF691-EF06-3C48-AD57-A88058490020}" type="datetime1">
              <a:rPr lang="fr-FR" altLang="fr-FR"/>
              <a:pPr>
                <a:defRPr/>
              </a:pPr>
              <a:t>23/03/2022</a:t>
            </a:fld>
            <a:endParaRPr lang="fr-FR" altLang="fr-FR"/>
          </a:p>
        </p:txBody>
      </p:sp>
      <p:sp>
        <p:nvSpPr>
          <p:cNvPr id="5" name="Footer Placeholder 4"/>
          <p:cNvSpPr>
            <a:spLocks noGrp="1"/>
          </p:cNvSpPr>
          <p:nvPr>
            <p:ph type="ftr" sz="quarter" idx="11"/>
          </p:nvPr>
        </p:nvSpPr>
        <p:spPr/>
        <p:txBody>
          <a:bodyPr/>
          <a:lstStyle>
            <a:lvl1pPr>
              <a:defRPr/>
            </a:lvl1pPr>
          </a:lstStyle>
          <a:p>
            <a:pPr>
              <a:defRPr/>
            </a:pPr>
            <a:endParaRPr lang="fr-FR" altLang="fr-FR"/>
          </a:p>
        </p:txBody>
      </p:sp>
      <p:sp>
        <p:nvSpPr>
          <p:cNvPr id="6" name="Slide Number Placeholder 5"/>
          <p:cNvSpPr>
            <a:spLocks noGrp="1"/>
          </p:cNvSpPr>
          <p:nvPr>
            <p:ph type="sldNum" sz="quarter" idx="12"/>
          </p:nvPr>
        </p:nvSpPr>
        <p:spPr/>
        <p:txBody>
          <a:bodyPr/>
          <a:lstStyle>
            <a:lvl1pPr>
              <a:defRPr/>
            </a:lvl1pPr>
          </a:lstStyle>
          <a:p>
            <a:pPr>
              <a:defRPr/>
            </a:pPr>
            <a:fld id="{62112840-71DA-6F48-8B4C-F9FBB497FAED}" type="slidenum">
              <a:rPr lang="fr-FR" altLang="fr-FR"/>
              <a:pPr>
                <a:defRPr/>
              </a:pPr>
              <a:t>‹#›</a:t>
            </a:fld>
            <a:endParaRPr lang="fr-FR" altLang="fr-FR"/>
          </a:p>
        </p:txBody>
      </p:sp>
    </p:spTree>
    <p:extLst>
      <p:ext uri="{BB962C8B-B14F-4D97-AF65-F5344CB8AC3E}">
        <p14:creationId xmlns:p14="http://schemas.microsoft.com/office/powerpoint/2010/main" val="8502203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1.jpeg"/><Relationship Id="rId12" Type="http://schemas.openxmlformats.org/officeDocument/2006/relationships/image" Target="../media/image2.png"/><Relationship Id="rId13"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628650" y="1825625"/>
            <a:ext cx="7886700" cy="4129664"/>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5536096" y="6303995"/>
            <a:ext cx="1279286" cy="365125"/>
          </a:xfrm>
          <a:prstGeom prst="rect">
            <a:avLst/>
          </a:prstGeom>
        </p:spPr>
        <p:txBody>
          <a:bodyPr vert="horz" lIns="91440" tIns="45720" rIns="91440" bIns="45720" rtlCol="0" anchor="ctr"/>
          <a:lstStyle>
            <a:lvl1pPr algn="l">
              <a:defRPr sz="1200">
                <a:solidFill>
                  <a:schemeClr val="tx1"/>
                </a:solidFill>
              </a:defRPr>
            </a:lvl1pPr>
          </a:lstStyle>
          <a:p>
            <a:endParaRPr lang="fr-FR" dirty="0"/>
          </a:p>
        </p:txBody>
      </p:sp>
      <p:sp>
        <p:nvSpPr>
          <p:cNvPr id="5" name="Footer Placeholder 4"/>
          <p:cNvSpPr>
            <a:spLocks noGrp="1"/>
          </p:cNvSpPr>
          <p:nvPr>
            <p:ph type="ftr" sz="quarter" idx="3"/>
          </p:nvPr>
        </p:nvSpPr>
        <p:spPr>
          <a:xfrm>
            <a:off x="1577837" y="6306258"/>
            <a:ext cx="3958259" cy="365125"/>
          </a:xfrm>
          <a:prstGeom prst="rect">
            <a:avLst/>
          </a:prstGeom>
        </p:spPr>
        <p:txBody>
          <a:bodyPr vert="horz" lIns="91440" tIns="45720" rIns="91440" bIns="45720" rtlCol="0" anchor="ctr"/>
          <a:lstStyle>
            <a:lvl1pPr algn="ctr">
              <a:defRPr sz="1200">
                <a:solidFill>
                  <a:schemeClr val="tx1"/>
                </a:solidFill>
              </a:defRPr>
            </a:lvl1pPr>
          </a:lstStyle>
          <a:p>
            <a:pPr algn="l"/>
            <a:r>
              <a:rPr lang="fr-FR" dirty="0"/>
              <a:t>Titre de la présentation</a:t>
            </a:r>
          </a:p>
        </p:txBody>
      </p:sp>
      <p:sp>
        <p:nvSpPr>
          <p:cNvPr id="6" name="Slide Number Placeholder 5"/>
          <p:cNvSpPr>
            <a:spLocks noGrp="1"/>
          </p:cNvSpPr>
          <p:nvPr>
            <p:ph type="sldNum" sz="quarter" idx="4"/>
          </p:nvPr>
        </p:nvSpPr>
        <p:spPr>
          <a:xfrm>
            <a:off x="628650" y="6306258"/>
            <a:ext cx="2057400" cy="365125"/>
          </a:xfrm>
          <a:prstGeom prst="rect">
            <a:avLst/>
          </a:prstGeom>
        </p:spPr>
        <p:txBody>
          <a:bodyPr vert="horz" lIns="91440" tIns="45720" rIns="91440" bIns="45720" rtlCol="0" anchor="ctr"/>
          <a:lstStyle>
            <a:lvl1pPr algn="r">
              <a:defRPr sz="1200">
                <a:solidFill>
                  <a:schemeClr val="tx1"/>
                </a:solidFill>
              </a:defRPr>
            </a:lvl1pPr>
          </a:lstStyle>
          <a:p>
            <a:pPr algn="l"/>
            <a:fld id="{A0B0FBA5-3649-4193-81EC-FC1C61F9B58C}" type="slidenum">
              <a:rPr lang="fr-FR" smtClean="0"/>
              <a:pPr algn="l"/>
              <a:t>‹#›</a:t>
            </a:fld>
            <a:endParaRPr lang="fr-FR" dirty="0"/>
          </a:p>
        </p:txBody>
      </p:sp>
      <p:pic>
        <p:nvPicPr>
          <p:cNvPr id="9" name="Image 6">
            <a:extLst>
              <a:ext uri="{FF2B5EF4-FFF2-40B4-BE49-F238E27FC236}">
                <a16:creationId xmlns="" xmlns:a16="http://schemas.microsoft.com/office/drawing/2014/main" id="{8508DA88-D542-4B4A-8988-A2E7D72ED18A}"/>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rot="16200000">
            <a:off x="4459654" y="2173654"/>
            <a:ext cx="224692" cy="9144000"/>
          </a:xfrm>
          <a:prstGeom prst="rect">
            <a:avLst/>
          </a:prstGeom>
        </p:spPr>
      </p:pic>
      <p:pic>
        <p:nvPicPr>
          <p:cNvPr id="10" name="Image 7">
            <a:extLst>
              <a:ext uri="{FF2B5EF4-FFF2-40B4-BE49-F238E27FC236}">
                <a16:creationId xmlns="" xmlns:a16="http://schemas.microsoft.com/office/drawing/2014/main" id="{47493A00-037F-F243-A4D2-7BA52BE7859E}"/>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815382" y="6127310"/>
            <a:ext cx="2186432" cy="487881"/>
          </a:xfrm>
          <a:prstGeom prst="rect">
            <a:avLst/>
          </a:prstGeom>
        </p:spPr>
      </p:pic>
      <p:pic>
        <p:nvPicPr>
          <p:cNvPr id="11" name="Image 10" descr="/Users/olivier/Dropbox/année 2019-2020/DDL/communication/logo_DDL new.png"/>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862088" y="66123"/>
            <a:ext cx="1172855" cy="1386365"/>
          </a:xfrm>
          <a:prstGeom prst="rect">
            <a:avLst/>
          </a:prstGeom>
          <a:noFill/>
          <a:ln>
            <a:noFill/>
          </a:ln>
        </p:spPr>
      </p:pic>
    </p:spTree>
    <p:extLst>
      <p:ext uri="{BB962C8B-B14F-4D97-AF65-F5344CB8AC3E}">
        <p14:creationId xmlns:p14="http://schemas.microsoft.com/office/powerpoint/2010/main" val="2242941789"/>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7" r:id="rId3"/>
    <p:sldLayoutId id="2147483678" r:id="rId4"/>
    <p:sldLayoutId id="2147483679" r:id="rId5"/>
    <p:sldLayoutId id="2147483674" r:id="rId6"/>
    <p:sldLayoutId id="2147483680" r:id="rId7"/>
    <p:sldLayoutId id="2147483683" r:id="rId8"/>
    <p:sldLayoutId id="2147483684" r:id="rId9"/>
  </p:sldLayoutIdLst>
  <p:hf sldNum="0" hdr="0" ftr="0" dt="0"/>
  <p:txStyles>
    <p:titleStyle>
      <a:lvl1pPr algn="l" defTabSz="914400" rtl="0" eaLnBrk="1" latinLnBrk="0" hangingPunct="1">
        <a:lnSpc>
          <a:spcPct val="90000"/>
        </a:lnSpc>
        <a:spcBef>
          <a:spcPct val="0"/>
        </a:spcBef>
        <a:buNone/>
        <a:defRPr sz="3400" b="1"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livemocha.com/pages/languages/learn-english/"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librivox.org/" TargetMode="External"/><Relationship Id="rId4" Type="http://schemas.openxmlformats.org/officeDocument/2006/relationships/hyperlink" Target="http://americanenglish.state.gov/ebooks/?utm_source=IIPSocialMediaFeed&amp;utm_medium=SMPosts&amp;utm_content=eBooksPromo&amp;utm_campaign=AEebooks" TargetMode="External"/><Relationship Id="rId5" Type="http://schemas.openxmlformats.org/officeDocument/2006/relationships/hyperlink" Target="http://www.paperplanes.fr/" TargetMode="External"/><Relationship Id="rId6" Type="http://schemas.openxmlformats.org/officeDocument/2006/relationships/hyperlink" Target="https://www.serpentinegalleries.org/art-and-ideas/bridge-commission-audio-walks/" TargetMode="External"/><Relationship Id="rId1" Type="http://schemas.openxmlformats.org/officeDocument/2006/relationships/slideLayout" Target="../slideLayouts/slideLayout9.xml"/><Relationship Id="rId2" Type="http://schemas.openxmlformats.org/officeDocument/2006/relationships/hyperlink" Target="http://lirenanglais.blogspot.fr/"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meetup.com/" TargetMode="External"/><Relationship Id="rId4" Type="http://schemas.openxmlformats.org/officeDocument/2006/relationships/hyperlink" Target="http://www.franglish.eu/en" TargetMode="External"/><Relationship Id="rId5" Type="http://schemas.openxmlformats.org/officeDocument/2006/relationships/hyperlink" Target="http://polyglotclub.com/france" TargetMode="External"/><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3" Type="http://schemas.openxmlformats.org/officeDocument/2006/relationships/hyperlink" Target="http://www.bbc.co.uk/worldservice/learningenglish/grammar/pron/" TargetMode="External"/><Relationship Id="rId4" Type="http://schemas.openxmlformats.org/officeDocument/2006/relationships/hyperlink" Target="http://www.acapela-group.com/?lang=fr" TargetMode="External"/><Relationship Id="rId5" Type="http://schemas.openxmlformats.org/officeDocument/2006/relationships/hyperlink" Target="http://yadayadaenglish.com/" TargetMode="External"/><Relationship Id="rId1" Type="http://schemas.openxmlformats.org/officeDocument/2006/relationships/slideLayout" Target="../slideLayouts/slideLayout9.xml"/><Relationship Id="rId2" Type="http://schemas.openxmlformats.org/officeDocument/2006/relationships/hyperlink" Target="http://pronunciationtips.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southampton.ac.uk/careers/students/application-support/index.page?" TargetMode="External"/><Relationship Id="rId4" Type="http://schemas.openxmlformats.org/officeDocument/2006/relationships/hyperlink" Target="https://www.monster.co.uk/career-advice/article/cv-tips" TargetMode="External"/><Relationship Id="rId1" Type="http://schemas.openxmlformats.org/officeDocument/2006/relationships/slideLayout" Target="../slideLayouts/slideLayout9.xml"/><Relationship Id="rId2" Type="http://schemas.openxmlformats.org/officeDocument/2006/relationships/hyperlink" Target="http://europass.cedefop.europa.eu/en/hom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breakingnewsenglish.com/" TargetMode="External"/><Relationship Id="rId4" Type="http://schemas.openxmlformats.org/officeDocument/2006/relationships/hyperlink" Target="http://www.phrasebank.manchester.ac.uk/" TargetMode="External"/><Relationship Id="rId5" Type="http://schemas.openxmlformats.org/officeDocument/2006/relationships/hyperlink" Target="https://www.greatbigstory.com/" TargetMode="External"/><Relationship Id="rId6" Type="http://schemas.openxmlformats.org/officeDocument/2006/relationships/hyperlink" Target="http://www.bbc.co.uk/learningenglish/english/features/the-english-we-speak" TargetMode="External"/><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png"/><Relationship Id="rId10" Type="http://schemas.openxmlformats.org/officeDocument/2006/relationships/image" Target="../media/image162.svg"/></Relationships>
</file>

<file path=ppt/slides/_rels/slide3.xml.rels><?xml version="1.0" encoding="UTF-8" standalone="yes"?>
<Relationships xmlns="http://schemas.openxmlformats.org/package/2006/relationships"><Relationship Id="rId3" Type="http://schemas.openxmlformats.org/officeDocument/2006/relationships/hyperlink" Target="http://e-anglais.com/" TargetMode="External"/><Relationship Id="rId4" Type="http://schemas.openxmlformats.org/officeDocument/2006/relationships/hyperlink" Target="http://www.better-english.com/" TargetMode="External"/><Relationship Id="rId5" Type="http://schemas.openxmlformats.org/officeDocument/2006/relationships/hyperlink" Target="https://www.englishpage.com/" TargetMode="External"/><Relationship Id="rId1" Type="http://schemas.openxmlformats.org/officeDocument/2006/relationships/slideLayout" Target="../slideLayouts/slideLayout9.xml"/><Relationship Id="rId2" Type="http://schemas.openxmlformats.org/officeDocument/2006/relationships/hyperlink" Target="http://www.anglaisfacile.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merriam-webster.com/" TargetMode="External"/><Relationship Id="rId4" Type="http://schemas.openxmlformats.org/officeDocument/2006/relationships/hyperlink" Target="http://www.linguee.fr/" TargetMode="External"/><Relationship Id="rId1" Type="http://schemas.openxmlformats.org/officeDocument/2006/relationships/slideLayout" Target="../slideLayouts/slideLayout9.xml"/><Relationship Id="rId2" Type="http://schemas.openxmlformats.org/officeDocument/2006/relationships/hyperlink" Target="http://www.wordreference.com/f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bbc.co.uk/learningenglish/english/features/6-minute-english" TargetMode="External"/><Relationship Id="rId4" Type="http://schemas.openxmlformats.org/officeDocument/2006/relationships/hyperlink" Target="http://www.real-english.com/" TargetMode="External"/><Relationship Id="rId5" Type="http://schemas.openxmlformats.org/officeDocument/2006/relationships/hyperlink" Target="http://learningenglish.voanews.com/media/all/learning-english-tv/latest.html?z=3613" TargetMode="External"/><Relationship Id="rId6" Type="http://schemas.openxmlformats.org/officeDocument/2006/relationships/hyperlink" Target="http://learnenglish.britishcouncil.org/en/magazine" TargetMode="External"/><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3" Type="http://schemas.openxmlformats.org/officeDocument/2006/relationships/hyperlink" Target="http://www.bbc.co.uk/worldservice/learningenglish/language/wordsinthenews/" TargetMode="External"/><Relationship Id="rId4" Type="http://schemas.openxmlformats.org/officeDocument/2006/relationships/hyperlink" Target="http://www.euronews.com/news/bulletin/" TargetMode="External"/><Relationship Id="rId5" Type="http://schemas.openxmlformats.org/officeDocument/2006/relationships/hyperlink" Target="https://edition.cnn.com/cnn10" TargetMode="External"/><Relationship Id="rId6" Type="http://schemas.openxmlformats.org/officeDocument/2006/relationships/hyperlink" Target="http://www.englishwaves.fr/" TargetMode="External"/><Relationship Id="rId7" Type="http://schemas.openxmlformats.org/officeDocument/2006/relationships/hyperlink" Target="http://en.rfi.fr/" TargetMode="External"/><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www.onestopenglish.com/skills/news-lessons/monthly-topical-news-lessons/" TargetMode="External"/><Relationship Id="rId3" Type="http://schemas.openxmlformats.org/officeDocument/2006/relationships/hyperlink" Target="http://www.thelocal.fr/"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ted.com/talks" TargetMode="External"/><Relationship Id="rId4" Type="http://schemas.openxmlformats.org/officeDocument/2006/relationships/hyperlink" Target="https://ed.ted.com/" TargetMode="External"/><Relationship Id="rId5" Type="http://schemas.openxmlformats.org/officeDocument/2006/relationships/hyperlink" Target="https://www.coursera.org/" TargetMode="External"/><Relationship Id="rId6" Type="http://schemas.openxmlformats.org/officeDocument/2006/relationships/hyperlink" Target="https://www.edx.org/" TargetMode="External"/><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www.lyricstraining.com/" TargetMode="External"/><Relationship Id="rId3" Type="http://schemas.openxmlformats.org/officeDocument/2006/relationships/hyperlink" Target="http://freeric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Des conseils pour progresser en anglais</a:t>
            </a:r>
            <a:endParaRPr lang="fr-FR" dirty="0"/>
          </a:p>
        </p:txBody>
      </p:sp>
    </p:spTree>
    <p:extLst>
      <p:ext uri="{BB962C8B-B14F-4D97-AF65-F5344CB8AC3E}">
        <p14:creationId xmlns:p14="http://schemas.microsoft.com/office/powerpoint/2010/main" val="672742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re 1"/>
          <p:cNvSpPr>
            <a:spLocks noGrp="1"/>
          </p:cNvSpPr>
          <p:nvPr>
            <p:ph type="title"/>
          </p:nvPr>
        </p:nvSpPr>
        <p:spPr>
          <a:xfrm>
            <a:off x="416984" y="238126"/>
            <a:ext cx="7886700" cy="1325563"/>
          </a:xfrm>
        </p:spPr>
        <p:txBody>
          <a:bodyPr/>
          <a:lstStyle/>
          <a:p>
            <a:pPr eaLnBrk="1" hangingPunct="1"/>
            <a:r>
              <a:rPr lang="fr-FR" altLang="fr-FR" dirty="0" err="1">
                <a:latin typeface="Open Sans Light" panose="020B0306030504020204" pitchFamily="34" charset="0"/>
                <a:ea typeface="Open Sans Light" panose="020B0306030504020204" pitchFamily="34" charset="0"/>
                <a:cs typeface="Open Sans Light" panose="020B0306030504020204" pitchFamily="34" charset="0"/>
              </a:rPr>
              <a:t>Learn</a:t>
            </a:r>
            <a:r>
              <a:rPr lang="fr-FR" altLang="fr-FR" dirty="0">
                <a:ea typeface="ＭＳ Ｐゴシック" charset="-128"/>
              </a:rPr>
              <a:t> </a:t>
            </a:r>
            <a:r>
              <a:rPr lang="fr-FR" altLang="fr-FR" dirty="0" smtClean="0">
                <a:ea typeface="ＭＳ Ｐゴシック" charset="-128"/>
              </a:rPr>
              <a:t/>
            </a:r>
            <a:br>
              <a:rPr lang="fr-FR" altLang="fr-FR" dirty="0" smtClean="0">
                <a:ea typeface="ＭＳ Ｐゴシック" charset="-128"/>
              </a:rPr>
            </a:br>
            <a:r>
              <a:rPr lang="fr-FR" altLang="fr-FR" dirty="0" smtClean="0">
                <a:ea typeface="ＭＳ Ｐゴシック" charset="-128"/>
              </a:rPr>
              <a:t>and </a:t>
            </a:r>
            <a:r>
              <a:rPr lang="fr-FR" altLang="fr-FR" dirty="0" err="1">
                <a:ea typeface="ＭＳ Ｐゴシック" charset="-128"/>
              </a:rPr>
              <a:t>teach</a:t>
            </a:r>
            <a:endParaRPr lang="fr-FR" altLang="fr-FR" dirty="0">
              <a:ea typeface="ＭＳ Ｐゴシック" charset="-128"/>
            </a:endParaRPr>
          </a:p>
        </p:txBody>
      </p:sp>
      <p:sp>
        <p:nvSpPr>
          <p:cNvPr id="31746" name="Espace réservé du contenu 2"/>
          <p:cNvSpPr>
            <a:spLocks noGrp="1"/>
          </p:cNvSpPr>
          <p:nvPr>
            <p:ph idx="1"/>
          </p:nvPr>
        </p:nvSpPr>
        <p:spPr/>
        <p:txBody>
          <a:bodyPr/>
          <a:lstStyle/>
          <a:p>
            <a:pPr eaLnBrk="1" hangingPunct="1"/>
            <a:endParaRPr lang="fr-FR" altLang="fr-FR">
              <a:ea typeface="ＭＳ Ｐゴシック" charset="-128"/>
            </a:endParaRPr>
          </a:p>
          <a:p>
            <a:pPr eaLnBrk="1" hangingPunct="1"/>
            <a:endParaRPr lang="fr-FR" altLang="fr-FR">
              <a:ea typeface="ＭＳ Ｐゴシック" charset="-128"/>
            </a:endParaRPr>
          </a:p>
          <a:p>
            <a:pPr eaLnBrk="1" hangingPunct="1"/>
            <a:endParaRPr lang="fr-FR" altLang="fr-FR">
              <a:ea typeface="ＭＳ Ｐゴシック" charset="-128"/>
            </a:endParaRPr>
          </a:p>
          <a:p>
            <a:pPr eaLnBrk="1" hangingPunct="1"/>
            <a:r>
              <a:rPr lang="fr-FR" altLang="fr-FR">
                <a:ea typeface="ＭＳ Ｐゴシック" charset="-128"/>
                <a:hlinkClick r:id="rId2"/>
              </a:rPr>
              <a:t>http://livemocha.com/pages/languages/learn-english/</a:t>
            </a:r>
            <a:endParaRPr lang="fr-FR" altLang="fr-FR">
              <a:ea typeface="ＭＳ Ｐゴシック" charset="-128"/>
            </a:endParaRPr>
          </a:p>
        </p:txBody>
      </p:sp>
    </p:spTree>
    <p:extLst>
      <p:ext uri="{BB962C8B-B14F-4D97-AF65-F5344CB8AC3E}">
        <p14:creationId xmlns:p14="http://schemas.microsoft.com/office/powerpoint/2010/main" val="1954866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a:xfrm>
            <a:off x="289983" y="71672"/>
            <a:ext cx="7886700" cy="1325563"/>
          </a:xfrm>
        </p:spPr>
        <p:txBody>
          <a:bodyPr/>
          <a:lstStyle/>
          <a:p>
            <a:pPr eaLnBrk="1" hangingPunct="1"/>
            <a:r>
              <a:rPr lang="fr-FR" altLang="fr-FR" sz="3200" dirty="0">
                <a:ea typeface="ＭＳ Ｐゴシック" charset="-128"/>
              </a:rPr>
              <a:t>If you </a:t>
            </a:r>
            <a:r>
              <a:rPr lang="fr-FR" altLang="fr-FR" sz="3200" dirty="0" err="1">
                <a:ea typeface="ＭＳ Ｐゴシック" charset="-128"/>
              </a:rPr>
              <a:t>want</a:t>
            </a:r>
            <a:r>
              <a:rPr lang="fr-FR" altLang="fr-FR" sz="3200" dirty="0">
                <a:ea typeface="ＭＳ Ｐゴシック" charset="-128"/>
              </a:rPr>
              <a:t> to </a:t>
            </a:r>
            <a:r>
              <a:rPr lang="fr-FR" altLang="fr-FR" sz="3200" dirty="0" err="1">
                <a:ea typeface="ＭＳ Ｐゴシック" charset="-128"/>
              </a:rPr>
              <a:t>read</a:t>
            </a:r>
            <a:r>
              <a:rPr lang="fr-FR" altLang="fr-FR" sz="3200" dirty="0">
                <a:ea typeface="ＭＳ Ｐゴシック" charset="-128"/>
              </a:rPr>
              <a:t> </a:t>
            </a:r>
            <a:r>
              <a:rPr lang="fr-FR" altLang="fr-FR" sz="3200" dirty="0" smtClean="0">
                <a:ea typeface="ＭＳ Ｐゴシック" charset="-128"/>
              </a:rPr>
              <a:t/>
            </a:r>
            <a:br>
              <a:rPr lang="fr-FR" altLang="fr-FR" sz="3200" dirty="0" smtClean="0">
                <a:ea typeface="ＭＳ Ｐゴシック" charset="-128"/>
              </a:rPr>
            </a:br>
            <a:r>
              <a:rPr lang="fr-FR" altLang="fr-FR" sz="3200" dirty="0" smtClean="0">
                <a:latin typeface="Open Sans Light" panose="020B0306030504020204" pitchFamily="34" charset="0"/>
                <a:ea typeface="Open Sans Light" panose="020B0306030504020204" pitchFamily="34" charset="0"/>
                <a:cs typeface="Open Sans Light" panose="020B0306030504020204" pitchFamily="34" charset="0"/>
              </a:rPr>
              <a:t>in </a:t>
            </a:r>
            <a:r>
              <a:rPr lang="fr-FR" altLang="fr-FR" sz="3200" dirty="0">
                <a:latin typeface="Open Sans Light" panose="020B0306030504020204" pitchFamily="34" charset="0"/>
                <a:ea typeface="Open Sans Light" panose="020B0306030504020204" pitchFamily="34" charset="0"/>
                <a:cs typeface="Open Sans Light" panose="020B0306030504020204" pitchFamily="34" charset="0"/>
              </a:rPr>
              <a:t>English</a:t>
            </a:r>
          </a:p>
        </p:txBody>
      </p:sp>
      <p:sp>
        <p:nvSpPr>
          <p:cNvPr id="32770" name="Espace réservé du contenu 2"/>
          <p:cNvSpPr>
            <a:spLocks noGrp="1"/>
          </p:cNvSpPr>
          <p:nvPr>
            <p:ph idx="1"/>
          </p:nvPr>
        </p:nvSpPr>
        <p:spPr/>
        <p:txBody>
          <a:bodyPr>
            <a:normAutofit fontScale="92500"/>
          </a:bodyPr>
          <a:lstStyle/>
          <a:p>
            <a:pPr eaLnBrk="1" hangingPunct="1"/>
            <a:r>
              <a:rPr lang="fr-FR" altLang="fr-FR" dirty="0">
                <a:ea typeface="ＭＳ Ｐゴシック" charset="-128"/>
              </a:rPr>
              <a:t>Bibliothèque Universitaire (Faculté Jean Monnet)</a:t>
            </a:r>
            <a:endParaRPr lang="fr-FR" altLang="fr-FR" u="sng" dirty="0">
              <a:ea typeface="ＭＳ Ｐゴシック" charset="-128"/>
              <a:hlinkClick r:id="rId2"/>
            </a:endParaRPr>
          </a:p>
          <a:p>
            <a:pPr eaLnBrk="1" hangingPunct="1"/>
            <a:r>
              <a:rPr lang="fr-FR" altLang="x-none" u="sng" dirty="0">
                <a:ea typeface="ＭＳ Ｐゴシック" charset="-128"/>
                <a:hlinkClick r:id="rId3"/>
              </a:rPr>
              <a:t>https://librivox.org</a:t>
            </a:r>
            <a:r>
              <a:rPr lang="fr-FR" altLang="x-none" dirty="0">
                <a:ea typeface="ＭＳ Ｐゴシック" charset="-128"/>
              </a:rPr>
              <a:t> (Free public </a:t>
            </a:r>
            <a:r>
              <a:rPr lang="fr-FR" altLang="x-none" dirty="0" err="1">
                <a:ea typeface="ＭＳ Ｐゴシック" charset="-128"/>
              </a:rPr>
              <a:t>domain</a:t>
            </a:r>
            <a:r>
              <a:rPr lang="fr-FR" altLang="x-none" dirty="0">
                <a:ea typeface="ＭＳ Ｐゴシック" charset="-128"/>
              </a:rPr>
              <a:t> audio-books)  </a:t>
            </a:r>
            <a:endParaRPr lang="fr-FR" altLang="fr-FR" u="sng" dirty="0">
              <a:ea typeface="ＭＳ Ｐゴシック" charset="-128"/>
              <a:hlinkClick r:id="rId4"/>
            </a:endParaRPr>
          </a:p>
          <a:p>
            <a:pPr eaLnBrk="1" hangingPunct="1"/>
            <a:r>
              <a:rPr lang="fr-FR" altLang="fr-FR" u="sng" dirty="0">
                <a:ea typeface="ＭＳ Ｐゴシック" charset="-128"/>
                <a:hlinkClick r:id="rId4"/>
              </a:rPr>
              <a:t>http://americanenglish.state.gov/ebooks/?utm_source=IIPSocialMediaFeed&amp;utm_medium=SMPosts&amp;utm_content=eBooksPromo&amp;utm_campaign=AEebooks</a:t>
            </a:r>
            <a:r>
              <a:rPr lang="fr-FR" altLang="fr-FR" dirty="0">
                <a:ea typeface="ＭＳ Ｐゴシック" charset="-128"/>
              </a:rPr>
              <a:t> (e-books to </a:t>
            </a:r>
            <a:r>
              <a:rPr lang="fr-FR" altLang="fr-FR" dirty="0" err="1">
                <a:ea typeface="ＭＳ Ｐゴシック" charset="-128"/>
              </a:rPr>
              <a:t>listen</a:t>
            </a:r>
            <a:r>
              <a:rPr lang="fr-FR" altLang="fr-FR" dirty="0">
                <a:ea typeface="ＭＳ Ｐゴシック" charset="-128"/>
              </a:rPr>
              <a:t> to)</a:t>
            </a:r>
          </a:p>
          <a:p>
            <a:pPr eaLnBrk="1" hangingPunct="1"/>
            <a:r>
              <a:rPr lang="fr-FR" altLang="fr-FR" dirty="0" err="1">
                <a:ea typeface="ＭＳ Ｐゴシック" charset="-128"/>
              </a:rPr>
              <a:t>Paperplanes</a:t>
            </a:r>
            <a:r>
              <a:rPr lang="fr-FR" altLang="fr-FR" dirty="0">
                <a:ea typeface="ＭＳ Ｐゴシック" charset="-128"/>
              </a:rPr>
              <a:t> books: </a:t>
            </a:r>
            <a:r>
              <a:rPr lang="fr-FR" altLang="fr-FR" dirty="0">
                <a:ea typeface="ＭＳ Ｐゴシック" charset="-128"/>
                <a:hlinkClick r:id="rId5"/>
              </a:rPr>
              <a:t>http://www.paperplanes.fr</a:t>
            </a:r>
            <a:endParaRPr lang="fr-FR" altLang="fr-FR" dirty="0">
              <a:ea typeface="ＭＳ Ｐゴシック" charset="-128"/>
            </a:endParaRPr>
          </a:p>
          <a:p>
            <a:r>
              <a:rPr lang="fr-FR" altLang="fr-FR" dirty="0">
                <a:ea typeface="ＭＳ Ｐゴシック" charset="-128"/>
              </a:rPr>
              <a:t>Audio </a:t>
            </a:r>
            <a:r>
              <a:rPr lang="fr-FR" altLang="fr-FR" dirty="0" err="1">
                <a:ea typeface="ＭＳ Ｐゴシック" charset="-128"/>
              </a:rPr>
              <a:t>walks</a:t>
            </a:r>
            <a:r>
              <a:rPr lang="fr-FR" altLang="fr-FR" dirty="0">
                <a:ea typeface="ＭＳ Ｐゴシック" charset="-128"/>
              </a:rPr>
              <a:t> </a:t>
            </a:r>
            <a:r>
              <a:rPr lang="fr-FR" altLang="fr-FR" dirty="0">
                <a:ea typeface="ＭＳ Ｐゴシック" charset="-128"/>
                <a:hlinkClick r:id="rId6"/>
              </a:rPr>
              <a:t>https://www.serpentinegalleries.org/art-and-ideas/bridge-commission-audio-walks/</a:t>
            </a:r>
            <a:endParaRPr lang="fr-FR" altLang="fr-FR" dirty="0">
              <a:ea typeface="ＭＳ Ｐゴシック" charset="-128"/>
            </a:endParaRPr>
          </a:p>
          <a:p>
            <a:pPr eaLnBrk="1" hangingPunct="1"/>
            <a:endParaRPr lang="fr-FR" altLang="fr-FR" dirty="0">
              <a:ea typeface="ＭＳ Ｐゴシック" charset="-128"/>
            </a:endParaRPr>
          </a:p>
          <a:p>
            <a:pPr eaLnBrk="1" hangingPunct="1"/>
            <a:endParaRPr lang="fr-FR" altLang="fr-FR" dirty="0">
              <a:ea typeface="ＭＳ Ｐゴシック" charset="-128"/>
            </a:endParaRPr>
          </a:p>
          <a:p>
            <a:pPr eaLnBrk="1" hangingPunct="1"/>
            <a:endParaRPr lang="fr-FR" altLang="fr-FR" dirty="0">
              <a:ea typeface="ＭＳ Ｐゴシック" charset="-128"/>
            </a:endParaRPr>
          </a:p>
        </p:txBody>
      </p:sp>
    </p:spTree>
    <p:extLst>
      <p:ext uri="{BB962C8B-B14F-4D97-AF65-F5344CB8AC3E}">
        <p14:creationId xmlns:p14="http://schemas.microsoft.com/office/powerpoint/2010/main" val="1092513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1"/>
          <p:cNvSpPr>
            <a:spLocks noGrp="1"/>
          </p:cNvSpPr>
          <p:nvPr>
            <p:ph type="title"/>
          </p:nvPr>
        </p:nvSpPr>
        <p:spPr>
          <a:xfrm>
            <a:off x="289983" y="154892"/>
            <a:ext cx="7886700" cy="1325563"/>
          </a:xfrm>
        </p:spPr>
        <p:txBody>
          <a:bodyPr/>
          <a:lstStyle/>
          <a:p>
            <a:pPr eaLnBrk="1" hangingPunct="1"/>
            <a:r>
              <a:rPr lang="fr-FR" altLang="fr-FR" dirty="0" err="1">
                <a:ea typeface="ＭＳ Ｐゴシック" charset="-128"/>
              </a:rPr>
              <a:t>Where</a:t>
            </a:r>
            <a:r>
              <a:rPr lang="fr-FR" altLang="fr-FR" dirty="0">
                <a:ea typeface="ＭＳ Ｐゴシック" charset="-128"/>
              </a:rPr>
              <a:t> </a:t>
            </a:r>
            <a:r>
              <a:rPr lang="fr-FR" altLang="fr-FR" dirty="0" err="1">
                <a:ea typeface="ＭＳ Ｐゴシック" charset="-128"/>
              </a:rPr>
              <a:t>can</a:t>
            </a:r>
            <a:r>
              <a:rPr lang="fr-FR" altLang="fr-FR" dirty="0">
                <a:ea typeface="ＭＳ Ｐゴシック" charset="-128"/>
              </a:rPr>
              <a:t> </a:t>
            </a:r>
            <a:r>
              <a:rPr lang="fr-FR" altLang="fr-FR" dirty="0" err="1">
                <a:ea typeface="ＭＳ Ｐゴシック" charset="-128"/>
              </a:rPr>
              <a:t>you</a:t>
            </a:r>
            <a:r>
              <a:rPr lang="fr-FR" altLang="fr-FR" dirty="0">
                <a:ea typeface="ＭＳ Ｐゴシック" charset="-128"/>
              </a:rPr>
              <a:t> </a:t>
            </a:r>
            <a:r>
              <a:rPr lang="fr-FR" altLang="fr-FR" dirty="0" err="1">
                <a:latin typeface="Open Sans Light" panose="020B0306030504020204" pitchFamily="34" charset="0"/>
                <a:ea typeface="Open Sans Light" panose="020B0306030504020204" pitchFamily="34" charset="0"/>
                <a:cs typeface="Open Sans Light" panose="020B0306030504020204" pitchFamily="34" charset="0"/>
              </a:rPr>
              <a:t>speak</a:t>
            </a:r>
            <a:r>
              <a:rPr lang="fr-FR" altLang="fr-FR" dirty="0">
                <a:latin typeface="Open Sans Light" panose="020B0306030504020204" pitchFamily="34" charset="0"/>
                <a:ea typeface="Open Sans Light" panose="020B0306030504020204" pitchFamily="34" charset="0"/>
                <a:cs typeface="Open Sans Light" panose="020B0306030504020204" pitchFamily="34" charset="0"/>
              </a:rPr>
              <a:t> English?</a:t>
            </a:r>
          </a:p>
        </p:txBody>
      </p:sp>
      <p:sp>
        <p:nvSpPr>
          <p:cNvPr id="33794" name="Espace réservé du contenu 2"/>
          <p:cNvSpPr>
            <a:spLocks noGrp="1"/>
          </p:cNvSpPr>
          <p:nvPr>
            <p:ph idx="1"/>
          </p:nvPr>
        </p:nvSpPr>
        <p:spPr>
          <a:xfrm>
            <a:off x="628650" y="1480455"/>
            <a:ext cx="7886700" cy="4474834"/>
          </a:xfrm>
        </p:spPr>
        <p:txBody>
          <a:bodyPr>
            <a:normAutofit lnSpcReduction="10000"/>
          </a:bodyPr>
          <a:lstStyle/>
          <a:p>
            <a:pPr eaLnBrk="1" hangingPunct="1">
              <a:buFont typeface="Wingdings 2" charset="2"/>
              <a:buNone/>
            </a:pPr>
            <a:r>
              <a:rPr lang="fr-FR" altLang="fr-FR" sz="2400" b="1" dirty="0">
                <a:ea typeface="ＭＳ Ｐゴシック" charset="-128"/>
              </a:rPr>
              <a:t>In Faculté Jean </a:t>
            </a:r>
            <a:r>
              <a:rPr lang="fr-FR" altLang="fr-FR" sz="2400" b="1" dirty="0" smtClean="0">
                <a:ea typeface="ＭＳ Ｐゴシック" charset="-128"/>
              </a:rPr>
              <a:t>Monnet :</a:t>
            </a:r>
            <a:endParaRPr lang="fr-FR" altLang="fr-FR" sz="2400" b="1" dirty="0">
              <a:ea typeface="ＭＳ Ｐゴシック" charset="-128"/>
            </a:endParaRPr>
          </a:p>
          <a:p>
            <a:r>
              <a:rPr lang="fr-FR" altLang="fr-FR" sz="2400" dirty="0" err="1" smtClean="0">
                <a:ea typeface="ＭＳ Ｐゴシック" charset="-128"/>
              </a:rPr>
              <a:t>Erasmov</a:t>
            </a:r>
            <a:r>
              <a:rPr lang="fr-FR" altLang="fr-FR" sz="2400" dirty="0">
                <a:ea typeface="ＭＳ Ｐゴシック" charset="-128"/>
              </a:rPr>
              <a:t>’ (international </a:t>
            </a:r>
            <a:r>
              <a:rPr lang="fr-FR" altLang="fr-FR" sz="2400" dirty="0" err="1">
                <a:ea typeface="ＭＳ Ｐゴシック" charset="-128"/>
              </a:rPr>
              <a:t>students</a:t>
            </a:r>
            <a:r>
              <a:rPr lang="fr-FR" altLang="fr-FR" sz="2400" dirty="0">
                <a:ea typeface="ＭＳ Ｐゴシック" charset="-128"/>
              </a:rPr>
              <a:t> </a:t>
            </a:r>
            <a:r>
              <a:rPr lang="fr-FR" altLang="fr-FR" sz="2400" dirty="0" err="1">
                <a:ea typeface="ＭＳ Ｐゴシック" charset="-128"/>
              </a:rPr>
              <a:t>next</a:t>
            </a:r>
            <a:r>
              <a:rPr lang="fr-FR" altLang="fr-FR" sz="2400" dirty="0">
                <a:ea typeface="ＭＳ Ｐゴシック" charset="-128"/>
              </a:rPr>
              <a:t> to </a:t>
            </a:r>
            <a:r>
              <a:rPr lang="fr-FR" altLang="fr-FR" sz="2400" dirty="0" err="1" smtClean="0">
                <a:ea typeface="ＭＳ Ｐゴシック" charset="-128"/>
              </a:rPr>
              <a:t>you</a:t>
            </a:r>
            <a:r>
              <a:rPr lang="fr-FR" altLang="fr-FR" sz="2400" dirty="0" smtClean="0">
                <a:ea typeface="ＭＳ Ｐゴシック" charset="-128"/>
              </a:rPr>
              <a:t>)</a:t>
            </a:r>
          </a:p>
          <a:p>
            <a:pPr marL="0" indent="0">
              <a:buNone/>
            </a:pPr>
            <a:endParaRPr lang="fr-FR" altLang="fr-FR" sz="2400" b="1" dirty="0">
              <a:ea typeface="ＭＳ Ｐゴシック" charset="-128"/>
            </a:endParaRPr>
          </a:p>
          <a:p>
            <a:pPr marL="0" indent="0">
              <a:buNone/>
            </a:pPr>
            <a:r>
              <a:rPr lang="fr-FR" altLang="fr-FR" sz="2400" b="1" dirty="0" smtClean="0">
                <a:ea typeface="ＭＳ Ｐゴシック" charset="-128"/>
              </a:rPr>
              <a:t>In </a:t>
            </a:r>
            <a:r>
              <a:rPr lang="fr-FR" altLang="fr-FR" sz="2400" b="1" dirty="0">
                <a:ea typeface="ＭＳ Ｐゴシック" charset="-128"/>
              </a:rPr>
              <a:t>Paris-Saclay </a:t>
            </a:r>
            <a:r>
              <a:rPr lang="fr-FR" altLang="fr-FR" sz="2400" b="1" dirty="0" err="1">
                <a:ea typeface="ＭＳ Ｐゴシック" charset="-128"/>
              </a:rPr>
              <a:t>University</a:t>
            </a:r>
            <a:r>
              <a:rPr lang="fr-FR" altLang="fr-FR" sz="2400" b="1" dirty="0">
                <a:ea typeface="ＭＳ Ｐゴシック" charset="-128"/>
              </a:rPr>
              <a:t>:</a:t>
            </a:r>
          </a:p>
          <a:p>
            <a:r>
              <a:rPr lang="fr-FR" altLang="fr-FR" sz="2400" dirty="0" smtClean="0">
                <a:ea typeface="ＭＳ Ｐゴシック" charset="-128"/>
              </a:rPr>
              <a:t>Buddy </a:t>
            </a:r>
            <a:r>
              <a:rPr lang="fr-FR" altLang="fr-FR" sz="2400" dirty="0">
                <a:ea typeface="ＭＳ Ｐゴシック" charset="-128"/>
              </a:rPr>
              <a:t>Programme</a:t>
            </a:r>
          </a:p>
          <a:p>
            <a:pPr eaLnBrk="1" hangingPunct="1">
              <a:buFont typeface="Wingdings 2" charset="2"/>
              <a:buNone/>
            </a:pPr>
            <a:endParaRPr lang="fr-FR" altLang="fr-FR" sz="2400" dirty="0">
              <a:ea typeface="ＭＳ Ｐゴシック" charset="-128"/>
            </a:endParaRPr>
          </a:p>
          <a:p>
            <a:pPr eaLnBrk="1" hangingPunct="1">
              <a:buFont typeface="Wingdings 2" charset="2"/>
              <a:buNone/>
            </a:pPr>
            <a:r>
              <a:rPr lang="fr-FR" altLang="fr-FR" sz="2400" b="1" dirty="0" err="1">
                <a:ea typeface="ＭＳ Ｐゴシック" charset="-128"/>
              </a:rPr>
              <a:t>Meet</a:t>
            </a:r>
            <a:r>
              <a:rPr lang="fr-FR" altLang="fr-FR" sz="2400" b="1" dirty="0">
                <a:ea typeface="ＭＳ Ｐゴシック" charset="-128"/>
              </a:rPr>
              <a:t> English-</a:t>
            </a:r>
            <a:r>
              <a:rPr lang="fr-FR" altLang="fr-FR" sz="2400" b="1" dirty="0" err="1">
                <a:ea typeface="ＭＳ Ｐゴシック" charset="-128"/>
              </a:rPr>
              <a:t>speaking</a:t>
            </a:r>
            <a:r>
              <a:rPr lang="fr-FR" altLang="fr-FR" sz="2400" b="1" dirty="0">
                <a:ea typeface="ＭＳ Ｐゴシック" charset="-128"/>
              </a:rPr>
              <a:t> people in Paris!</a:t>
            </a:r>
            <a:endParaRPr lang="fr-FR" altLang="fr-FR" sz="2400" b="1" u="sng" dirty="0">
              <a:ea typeface="ＭＳ Ｐゴシック" charset="-128"/>
              <a:hlinkClick r:id="rId3"/>
            </a:endParaRPr>
          </a:p>
          <a:p>
            <a:pPr eaLnBrk="1" hangingPunct="1"/>
            <a:r>
              <a:rPr lang="fr-FR" altLang="fr-FR" sz="2400" u="sng" dirty="0">
                <a:ea typeface="ＭＳ Ｐゴシック" charset="-128"/>
                <a:hlinkClick r:id="rId4"/>
              </a:rPr>
              <a:t>http://www.franglish.eu/en</a:t>
            </a:r>
            <a:r>
              <a:rPr lang="fr-FR" altLang="fr-FR" sz="2400" dirty="0">
                <a:ea typeface="ＭＳ Ｐゴシック" charset="-128"/>
              </a:rPr>
              <a:t>	</a:t>
            </a:r>
          </a:p>
          <a:p>
            <a:pPr eaLnBrk="1" hangingPunct="1"/>
            <a:r>
              <a:rPr lang="fr-FR" altLang="fr-FR" sz="2400" dirty="0">
                <a:ea typeface="ＭＳ Ｐゴシック" charset="-128"/>
                <a:hlinkClick r:id="rId5"/>
              </a:rPr>
              <a:t>http://polyglotclub.com/france</a:t>
            </a:r>
            <a:endParaRPr lang="fr-FR" altLang="fr-FR" sz="2400" dirty="0">
              <a:ea typeface="ＭＳ Ｐゴシック" charset="-128"/>
            </a:endParaRPr>
          </a:p>
          <a:p>
            <a:pPr eaLnBrk="1" hangingPunct="1"/>
            <a:r>
              <a:rPr lang="fr-FR" altLang="fr-FR" sz="2400" u="sng" dirty="0">
                <a:ea typeface="ＭＳ Ｐゴシック" charset="-128"/>
                <a:hlinkClick r:id="rId3"/>
              </a:rPr>
              <a:t>http://www.meetup.com/</a:t>
            </a:r>
            <a:r>
              <a:rPr lang="fr-FR" altLang="fr-FR" sz="2400" dirty="0">
                <a:ea typeface="ＭＳ Ｐゴシック" charset="-128"/>
              </a:rPr>
              <a:t>	</a:t>
            </a:r>
            <a:r>
              <a:rPr lang="fr-FR" altLang="fr-FR" sz="2000" b="1" i="1" dirty="0">
                <a:ea typeface="ＭＳ Ｐゴシック" charset="-128"/>
              </a:rPr>
              <a:t>APP </a:t>
            </a:r>
            <a:r>
              <a:rPr lang="fr-FR" altLang="fr-FR" sz="2000" i="1" dirty="0" err="1">
                <a:ea typeface="ＭＳ Ｐゴシック" charset="-128"/>
              </a:rPr>
              <a:t>Meetup</a:t>
            </a:r>
            <a:endParaRPr lang="fr-FR" altLang="fr-FR" sz="2400" dirty="0">
              <a:ea typeface="ＭＳ Ｐゴシック" charset="-128"/>
            </a:endParaRPr>
          </a:p>
          <a:p>
            <a:pPr eaLnBrk="1" hangingPunct="1">
              <a:buFont typeface="Wingdings 2" charset="2"/>
              <a:buNone/>
            </a:pPr>
            <a:endParaRPr lang="fr-FR" altLang="fr-FR" dirty="0">
              <a:ea typeface="ＭＳ Ｐゴシック" charset="-128"/>
            </a:endParaRPr>
          </a:p>
        </p:txBody>
      </p:sp>
    </p:spTree>
    <p:extLst>
      <p:ext uri="{BB962C8B-B14F-4D97-AF65-F5344CB8AC3E}">
        <p14:creationId xmlns:p14="http://schemas.microsoft.com/office/powerpoint/2010/main" val="754968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re 1"/>
          <p:cNvSpPr>
            <a:spLocks noGrp="1"/>
          </p:cNvSpPr>
          <p:nvPr>
            <p:ph type="title"/>
          </p:nvPr>
        </p:nvSpPr>
        <p:spPr>
          <a:xfrm>
            <a:off x="442384" y="230190"/>
            <a:ext cx="7886700" cy="1325563"/>
          </a:xfrm>
        </p:spPr>
        <p:txBody>
          <a:bodyPr/>
          <a:lstStyle/>
          <a:p>
            <a:pPr eaLnBrk="1" hangingPunct="1"/>
            <a:r>
              <a:rPr lang="fr-FR" altLang="fr-FR" dirty="0">
                <a:latin typeface="Open Sans Light" panose="020B0306030504020204" pitchFamily="34" charset="0"/>
                <a:ea typeface="Open Sans Light" panose="020B0306030504020204" pitchFamily="34" charset="0"/>
                <a:cs typeface="Open Sans Light" panose="020B0306030504020204" pitchFamily="34" charset="0"/>
              </a:rPr>
              <a:t>For </a:t>
            </a:r>
            <a:r>
              <a:rPr lang="fr-FR" altLang="fr-FR" dirty="0" err="1">
                <a:latin typeface="Open Sans Light" panose="020B0306030504020204" pitchFamily="34" charset="0"/>
                <a:ea typeface="Open Sans Light" panose="020B0306030504020204" pitchFamily="34" charset="0"/>
                <a:cs typeface="Open Sans Light" panose="020B0306030504020204" pitchFamily="34" charset="0"/>
              </a:rPr>
              <a:t>your</a:t>
            </a:r>
            <a:r>
              <a:rPr lang="fr-FR" altLang="fr-FR" dirty="0">
                <a:latin typeface="Open Sans Light" panose="020B0306030504020204" pitchFamily="34" charset="0"/>
                <a:ea typeface="Open Sans Light" panose="020B0306030504020204" pitchFamily="34" charset="0"/>
                <a:cs typeface="Open Sans Light" panose="020B0306030504020204" pitchFamily="34" charset="0"/>
              </a:rPr>
              <a:t> </a:t>
            </a:r>
            <a:r>
              <a:rPr lang="fr-FR" altLang="fr-FR" dirty="0" err="1">
                <a:ea typeface="ＭＳ Ｐゴシック" charset="-128"/>
              </a:rPr>
              <a:t>speaking</a:t>
            </a:r>
            <a:r>
              <a:rPr lang="fr-FR" altLang="fr-FR" dirty="0">
                <a:ea typeface="ＭＳ Ｐゴシック" charset="-128"/>
              </a:rPr>
              <a:t> </a:t>
            </a:r>
            <a:r>
              <a:rPr lang="fr-FR" altLang="fr-FR" dirty="0" err="1">
                <a:ea typeface="ＭＳ Ｐゴシック" charset="-128"/>
              </a:rPr>
              <a:t>skills</a:t>
            </a:r>
            <a:endParaRPr lang="fr-FR" altLang="fr-FR" dirty="0">
              <a:ea typeface="ＭＳ Ｐゴシック" charset="-128"/>
            </a:endParaRPr>
          </a:p>
        </p:txBody>
      </p:sp>
      <p:sp>
        <p:nvSpPr>
          <p:cNvPr id="35842" name="Espace réservé du contenu 2"/>
          <p:cNvSpPr>
            <a:spLocks noGrp="1"/>
          </p:cNvSpPr>
          <p:nvPr>
            <p:ph idx="1"/>
          </p:nvPr>
        </p:nvSpPr>
        <p:spPr/>
        <p:txBody>
          <a:bodyPr/>
          <a:lstStyle/>
          <a:p>
            <a:pPr eaLnBrk="1" hangingPunct="1">
              <a:buFont typeface="Wingdings 2" charset="2"/>
              <a:buNone/>
            </a:pPr>
            <a:r>
              <a:rPr lang="fr-FR" altLang="fr-FR">
                <a:ea typeface="ＭＳ Ｐゴシック" charset="-128"/>
              </a:rPr>
              <a:t>Pronunciation:</a:t>
            </a:r>
          </a:p>
          <a:p>
            <a:pPr eaLnBrk="1" hangingPunct="1"/>
            <a:r>
              <a:rPr lang="fr-FR" altLang="fr-FR">
                <a:ea typeface="ＭＳ Ｐゴシック" charset="-128"/>
                <a:hlinkClick r:id="rId2"/>
              </a:rPr>
              <a:t>http://pronunciationtips.com</a:t>
            </a:r>
            <a:endParaRPr lang="fr-FR" altLang="fr-FR">
              <a:ea typeface="ＭＳ Ｐゴシック" charset="-128"/>
            </a:endParaRPr>
          </a:p>
          <a:p>
            <a:pPr eaLnBrk="1" hangingPunct="1"/>
            <a:r>
              <a:rPr lang="fr-FR" altLang="fr-FR">
                <a:ea typeface="ＭＳ Ｐゴシック" charset="-128"/>
                <a:hlinkClick r:id="rId3"/>
              </a:rPr>
              <a:t>http://www.bbc.co.uk/worldservice/learningenglish/grammar/pron/</a:t>
            </a:r>
            <a:endParaRPr lang="fr-FR" altLang="fr-FR">
              <a:ea typeface="ＭＳ Ｐゴシック" charset="-128"/>
            </a:endParaRPr>
          </a:p>
          <a:p>
            <a:pPr eaLnBrk="1" hangingPunct="1"/>
            <a:r>
              <a:rPr lang="fr-FR" altLang="fr-FR">
                <a:ea typeface="ＭＳ Ｐゴシック" charset="-128"/>
                <a:hlinkClick r:id="rId4"/>
              </a:rPr>
              <a:t>http://www.acapela-group.com/?lang=fr</a:t>
            </a:r>
            <a:endParaRPr lang="fr-FR" altLang="fr-FR">
              <a:ea typeface="ＭＳ Ｐゴシック" charset="-128"/>
            </a:endParaRPr>
          </a:p>
          <a:p>
            <a:pPr eaLnBrk="1" hangingPunct="1">
              <a:buFont typeface="Wingdings 2" charset="2"/>
              <a:buNone/>
            </a:pPr>
            <a:r>
              <a:rPr lang="fr-FR" altLang="fr-FR">
                <a:ea typeface="ＭＳ Ｐゴシック" charset="-128"/>
              </a:rPr>
              <a:t>Useful expressions:</a:t>
            </a:r>
          </a:p>
          <a:p>
            <a:pPr eaLnBrk="1" hangingPunct="1"/>
            <a:r>
              <a:rPr lang="fr-FR" altLang="fr-FR" u="sng">
                <a:ea typeface="ＭＳ Ｐゴシック" charset="-128"/>
                <a:hlinkClick r:id="rId5"/>
              </a:rPr>
              <a:t>http://yadayadaenglish.com</a:t>
            </a:r>
            <a:endParaRPr lang="fr-FR" altLang="fr-FR">
              <a:ea typeface="ＭＳ Ｐゴシック" charset="-128"/>
            </a:endParaRPr>
          </a:p>
          <a:p>
            <a:pPr eaLnBrk="1" hangingPunct="1"/>
            <a:endParaRPr lang="fr-FR" altLang="fr-FR">
              <a:ea typeface="ＭＳ Ｐゴシック" charset="-128"/>
            </a:endParaRPr>
          </a:p>
        </p:txBody>
      </p:sp>
    </p:spTree>
    <p:extLst>
      <p:ext uri="{BB962C8B-B14F-4D97-AF65-F5344CB8AC3E}">
        <p14:creationId xmlns:p14="http://schemas.microsoft.com/office/powerpoint/2010/main" val="1373078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re 1"/>
          <p:cNvSpPr>
            <a:spLocks noGrp="1"/>
          </p:cNvSpPr>
          <p:nvPr>
            <p:ph type="title"/>
          </p:nvPr>
        </p:nvSpPr>
        <p:spPr/>
        <p:txBody>
          <a:bodyPr/>
          <a:lstStyle/>
          <a:p>
            <a:pPr eaLnBrk="1" hangingPunct="1"/>
            <a:r>
              <a:rPr lang="fr-FR" altLang="fr-FR" dirty="0" err="1" smtClean="0">
                <a:ea typeface="ＭＳ Ｐゴシック" charset="-128"/>
              </a:rPr>
              <a:t>Your</a:t>
            </a:r>
            <a:r>
              <a:rPr lang="fr-FR" altLang="fr-FR" dirty="0" smtClean="0">
                <a:ea typeface="ＭＳ Ｐゴシック" charset="-128"/>
              </a:rPr>
              <a:t> </a:t>
            </a:r>
            <a:r>
              <a:rPr lang="fr-FR" altLang="fr-FR" dirty="0">
                <a:ea typeface="ＭＳ Ｐゴシック" charset="-128"/>
              </a:rPr>
              <a:t>CV </a:t>
            </a:r>
            <a:r>
              <a:rPr lang="fr-FR" altLang="fr-FR" dirty="0" smtClean="0">
                <a:ea typeface="ＭＳ Ｐゴシック" charset="-128"/>
              </a:rPr>
              <a:t/>
            </a:r>
            <a:br>
              <a:rPr lang="fr-FR" altLang="fr-FR" dirty="0" smtClean="0">
                <a:ea typeface="ＭＳ Ｐゴシック" charset="-128"/>
              </a:rPr>
            </a:br>
            <a:r>
              <a:rPr lang="fr-FR" altLang="fr-FR" dirty="0" smtClean="0">
                <a:latin typeface="Open Sans Light" panose="020B0306030504020204" pitchFamily="34" charset="0"/>
                <a:ea typeface="Open Sans Light" panose="020B0306030504020204" pitchFamily="34" charset="0"/>
                <a:cs typeface="Open Sans Light" panose="020B0306030504020204" pitchFamily="34" charset="0"/>
              </a:rPr>
              <a:t>in English</a:t>
            </a:r>
            <a:r>
              <a:rPr lang="fr-FR" altLang="fr-FR" dirty="0">
                <a:ea typeface="ＭＳ Ｐゴシック" charset="-128"/>
              </a:rPr>
              <a:t>	</a:t>
            </a:r>
          </a:p>
        </p:txBody>
      </p:sp>
      <p:sp>
        <p:nvSpPr>
          <p:cNvPr id="36866" name="Espace réservé du contenu 2"/>
          <p:cNvSpPr>
            <a:spLocks noGrp="1"/>
          </p:cNvSpPr>
          <p:nvPr>
            <p:ph idx="1"/>
          </p:nvPr>
        </p:nvSpPr>
        <p:spPr>
          <a:xfrm>
            <a:off x="628650" y="1825625"/>
            <a:ext cx="8312150" cy="4129664"/>
          </a:xfrm>
        </p:spPr>
        <p:txBody>
          <a:bodyPr>
            <a:normAutofit fontScale="77500" lnSpcReduction="20000"/>
          </a:bodyPr>
          <a:lstStyle/>
          <a:p>
            <a:pPr eaLnBrk="1" hangingPunct="1"/>
            <a:endParaRPr lang="fr-FR" altLang="fr-FR" dirty="0">
              <a:ea typeface="ＭＳ Ｐゴシック" charset="-128"/>
            </a:endParaRPr>
          </a:p>
          <a:p>
            <a:pPr eaLnBrk="1" hangingPunct="1"/>
            <a:endParaRPr lang="fr-FR" altLang="fr-FR" dirty="0">
              <a:ea typeface="ＭＳ Ｐゴシック" charset="-128"/>
            </a:endParaRPr>
          </a:p>
          <a:p>
            <a:pPr eaLnBrk="1" hangingPunct="1"/>
            <a:r>
              <a:rPr lang="fr-FR" altLang="fr-FR" u="sng" dirty="0">
                <a:ea typeface="ＭＳ Ｐゴシック" charset="-128"/>
                <a:hlinkClick r:id="rId2"/>
              </a:rPr>
              <a:t>http://</a:t>
            </a:r>
            <a:r>
              <a:rPr lang="fr-FR" altLang="fr-FR" u="sng" dirty="0" smtClean="0">
                <a:ea typeface="ＭＳ Ｐゴシック" charset="-128"/>
                <a:hlinkClick r:id="rId2"/>
              </a:rPr>
              <a:t>europass.cedefop.europa.eu/en/home</a:t>
            </a:r>
            <a:endParaRPr lang="fr-FR" altLang="fr-FR" u="sng" dirty="0" smtClean="0">
              <a:ea typeface="ＭＳ Ｐゴシック" charset="-128"/>
            </a:endParaRPr>
          </a:p>
          <a:p>
            <a:pPr marL="0" indent="0" eaLnBrk="1" hangingPunct="1">
              <a:buNone/>
            </a:pPr>
            <a:endParaRPr lang="fr-FR" altLang="fr-FR" u="sng" dirty="0">
              <a:ea typeface="ＭＳ Ｐゴシック" charset="-128"/>
            </a:endParaRPr>
          </a:p>
          <a:p>
            <a:pPr eaLnBrk="1" hangingPunct="1"/>
            <a:r>
              <a:rPr lang="fr-FR" altLang="fr-FR" dirty="0">
                <a:ea typeface="ＭＳ Ｐゴシック" charset="-128"/>
                <a:hlinkClick r:id="rId3"/>
              </a:rPr>
              <a:t>http://www.southampton.ac.uk/careers/students/application-support/index.page</a:t>
            </a:r>
            <a:r>
              <a:rPr lang="fr-FR" altLang="fr-FR" dirty="0" smtClean="0">
                <a:ea typeface="ＭＳ Ｐゴシック" charset="-128"/>
                <a:hlinkClick r:id="rId3"/>
              </a:rPr>
              <a:t>?</a:t>
            </a:r>
            <a:endParaRPr lang="fr-FR" altLang="fr-FR" dirty="0" smtClean="0">
              <a:ea typeface="ＭＳ Ｐゴシック" charset="-128"/>
            </a:endParaRPr>
          </a:p>
          <a:p>
            <a:pPr marL="0" indent="0" eaLnBrk="1" hangingPunct="1">
              <a:buNone/>
            </a:pPr>
            <a:endParaRPr lang="fr-FR" altLang="fr-FR" dirty="0">
              <a:ea typeface="ＭＳ Ｐゴシック" charset="-128"/>
            </a:endParaRPr>
          </a:p>
          <a:p>
            <a:r>
              <a:rPr lang="fr-FR" altLang="fr-FR" dirty="0">
                <a:ea typeface="ＭＳ Ｐゴシック" charset="-128"/>
              </a:rPr>
              <a:t>Monster </a:t>
            </a:r>
            <a:r>
              <a:rPr lang="fr-FR" altLang="fr-FR" dirty="0" err="1">
                <a:ea typeface="ＭＳ Ｐゴシック" charset="-128"/>
              </a:rPr>
              <a:t>video</a:t>
            </a:r>
            <a:r>
              <a:rPr lang="fr-FR" altLang="fr-FR" dirty="0">
                <a:ea typeface="ＭＳ Ｐゴシック" charset="-128"/>
              </a:rPr>
              <a:t>: </a:t>
            </a:r>
            <a:r>
              <a:rPr lang="en-US" altLang="x-none" u="sng" dirty="0">
                <a:ea typeface="ＭＳ Ｐゴシック" charset="-128"/>
                <a:hlinkClick r:id="rId4"/>
              </a:rPr>
              <a:t>https://www.monster.co.uk/career-advice/article/cv-tips</a:t>
            </a:r>
            <a:endParaRPr lang="fr-FR" altLang="x-none" dirty="0">
              <a:ea typeface="ＭＳ Ｐゴシック" charset="-128"/>
            </a:endParaRPr>
          </a:p>
          <a:p>
            <a:pPr eaLnBrk="1" hangingPunct="1"/>
            <a:endParaRPr lang="fr-FR" altLang="fr-FR" dirty="0">
              <a:ea typeface="ＭＳ Ｐゴシック" charset="-128"/>
            </a:endParaRPr>
          </a:p>
          <a:p>
            <a:pPr eaLnBrk="1" hangingPunct="1"/>
            <a:endParaRPr lang="fr-FR" altLang="fr-FR" dirty="0">
              <a:ea typeface="ＭＳ Ｐゴシック" charset="-128"/>
            </a:endParaRPr>
          </a:p>
          <a:p>
            <a:pPr marL="0" indent="0" eaLnBrk="1" hangingPunct="1">
              <a:buNone/>
            </a:pPr>
            <a:r>
              <a:rPr lang="fr-FR" altLang="fr-FR" i="1" dirty="0" err="1">
                <a:ea typeface="ＭＳ Ｐゴシック" charset="-128"/>
              </a:rPr>
              <a:t>Think</a:t>
            </a:r>
            <a:r>
              <a:rPr lang="fr-FR" altLang="fr-FR" i="1" dirty="0">
                <a:ea typeface="ＭＳ Ｐゴシック" charset="-128"/>
              </a:rPr>
              <a:t> about the CV </a:t>
            </a:r>
            <a:r>
              <a:rPr lang="fr-FR" altLang="fr-FR" i="1" dirty="0" err="1">
                <a:ea typeface="ＭＳ Ｐゴシック" charset="-128"/>
              </a:rPr>
              <a:t>you</a:t>
            </a:r>
            <a:r>
              <a:rPr lang="fr-FR" altLang="fr-FR" i="1" dirty="0">
                <a:ea typeface="ＭＳ Ｐゴシック" charset="-128"/>
              </a:rPr>
              <a:t> </a:t>
            </a:r>
            <a:r>
              <a:rPr lang="fr-FR" altLang="fr-FR" i="1" dirty="0" err="1">
                <a:ea typeface="ＭＳ Ｐゴシック" charset="-128"/>
              </a:rPr>
              <a:t>would</a:t>
            </a:r>
            <a:r>
              <a:rPr lang="fr-FR" altLang="fr-FR" i="1" dirty="0">
                <a:ea typeface="ＭＳ Ｐゴシック" charset="-128"/>
              </a:rPr>
              <a:t> </a:t>
            </a:r>
            <a:r>
              <a:rPr lang="fr-FR" altLang="fr-FR" i="1" dirty="0" err="1">
                <a:ea typeface="ＭＳ Ｐゴシック" charset="-128"/>
              </a:rPr>
              <a:t>like</a:t>
            </a:r>
            <a:r>
              <a:rPr lang="fr-FR" altLang="fr-FR" i="1" dirty="0">
                <a:ea typeface="ＭＳ Ｐゴシック" charset="-128"/>
              </a:rPr>
              <a:t> to have at the end of </a:t>
            </a:r>
            <a:r>
              <a:rPr lang="fr-FR" altLang="fr-FR" i="1" dirty="0" err="1">
                <a:ea typeface="ＭＳ Ｐゴシック" charset="-128"/>
              </a:rPr>
              <a:t>your</a:t>
            </a:r>
            <a:r>
              <a:rPr lang="fr-FR" altLang="fr-FR" i="1" dirty="0">
                <a:ea typeface="ＭＳ Ｐゴシック" charset="-128"/>
              </a:rPr>
              <a:t> </a:t>
            </a:r>
            <a:r>
              <a:rPr lang="fr-FR" altLang="fr-FR" i="1" dirty="0" err="1">
                <a:ea typeface="ＭＳ Ｐゴシック" charset="-128"/>
              </a:rPr>
              <a:t>studies</a:t>
            </a:r>
            <a:r>
              <a:rPr lang="fr-FR" altLang="fr-FR" i="1" dirty="0">
                <a:ea typeface="ＭＳ Ｐゴシック" charset="-128"/>
              </a:rPr>
              <a:t>.👍</a:t>
            </a:r>
          </a:p>
        </p:txBody>
      </p:sp>
    </p:spTree>
    <p:extLst>
      <p:ext uri="{BB962C8B-B14F-4D97-AF65-F5344CB8AC3E}">
        <p14:creationId xmlns:p14="http://schemas.microsoft.com/office/powerpoint/2010/main" val="464961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re 1"/>
          <p:cNvSpPr>
            <a:spLocks noGrp="1"/>
          </p:cNvSpPr>
          <p:nvPr>
            <p:ph type="title"/>
          </p:nvPr>
        </p:nvSpPr>
        <p:spPr>
          <a:xfrm>
            <a:off x="298450" y="188259"/>
            <a:ext cx="7886700" cy="1325563"/>
          </a:xfrm>
        </p:spPr>
        <p:txBody>
          <a:bodyPr/>
          <a:lstStyle/>
          <a:p>
            <a:r>
              <a:rPr lang="fr-FR" altLang="fr-FR" dirty="0">
                <a:ea typeface="ＭＳ Ｐゴシック" charset="-128"/>
              </a:rPr>
              <a:t>4 </a:t>
            </a:r>
            <a:r>
              <a:rPr lang="fr-FR" altLang="fr-FR" dirty="0" err="1">
                <a:ea typeface="ＭＳ Ｐゴシック" charset="-128"/>
              </a:rPr>
              <a:t>other</a:t>
            </a:r>
            <a:r>
              <a:rPr lang="fr-FR" altLang="fr-FR" dirty="0">
                <a:ea typeface="ＭＳ Ｐゴシック" charset="-128"/>
              </a:rPr>
              <a:t> </a:t>
            </a:r>
            <a:r>
              <a:rPr lang="fr-FR" altLang="fr-FR" dirty="0" err="1">
                <a:ea typeface="ＭＳ Ｐゴシック" charset="-128"/>
              </a:rPr>
              <a:t>websites</a:t>
            </a:r>
            <a:r>
              <a:rPr lang="fr-FR" altLang="fr-FR" dirty="0">
                <a:ea typeface="ＭＳ Ｐゴシック" charset="-128"/>
              </a:rPr>
              <a:t> </a:t>
            </a:r>
            <a:r>
              <a:rPr lang="fr-FR" altLang="fr-FR" dirty="0" err="1">
                <a:ea typeface="ＭＳ Ｐゴシック" charset="-128"/>
              </a:rPr>
              <a:t>you</a:t>
            </a:r>
            <a:r>
              <a:rPr lang="fr-FR" altLang="fr-FR" dirty="0">
                <a:ea typeface="ＭＳ Ｐゴシック" charset="-128"/>
              </a:rPr>
              <a:t> </a:t>
            </a:r>
            <a:r>
              <a:rPr lang="fr-FR" altLang="fr-FR" dirty="0" err="1">
                <a:ea typeface="ＭＳ Ｐゴシック" charset="-128"/>
              </a:rPr>
              <a:t>might</a:t>
            </a:r>
            <a:r>
              <a:rPr lang="fr-FR" altLang="fr-FR" dirty="0">
                <a:ea typeface="ＭＳ Ｐゴシック" charset="-128"/>
              </a:rPr>
              <a:t> </a:t>
            </a:r>
            <a:r>
              <a:rPr lang="fr-FR" altLang="fr-FR" dirty="0" err="1">
                <a:ea typeface="ＭＳ Ｐゴシック" charset="-128"/>
              </a:rPr>
              <a:t>like</a:t>
            </a:r>
            <a:endParaRPr lang="fr-FR" altLang="fr-FR" dirty="0">
              <a:ea typeface="ＭＳ Ｐゴシック" charset="-128"/>
            </a:endParaRPr>
          </a:p>
        </p:txBody>
      </p:sp>
      <p:sp>
        <p:nvSpPr>
          <p:cNvPr id="3" name="Espace réservé du contenu 2"/>
          <p:cNvSpPr>
            <a:spLocks noGrp="1"/>
          </p:cNvSpPr>
          <p:nvPr>
            <p:ph idx="1"/>
          </p:nvPr>
        </p:nvSpPr>
        <p:spPr>
          <a:xfrm>
            <a:off x="431800" y="1430868"/>
            <a:ext cx="8483599" cy="4834996"/>
          </a:xfrm>
        </p:spPr>
        <p:txBody>
          <a:bodyPr>
            <a:normAutofit fontScale="70000" lnSpcReduction="20000"/>
          </a:bodyPr>
          <a:lstStyle/>
          <a:p>
            <a:pPr>
              <a:lnSpc>
                <a:spcPct val="150000"/>
              </a:lnSpc>
              <a:buFont typeface="Arial" charset="0"/>
              <a:buChar char="•"/>
              <a:defRPr/>
            </a:pPr>
            <a:r>
              <a:rPr lang="fr-FR" dirty="0" err="1"/>
              <a:t>Breaking</a:t>
            </a:r>
            <a:r>
              <a:rPr lang="fr-FR" dirty="0"/>
              <a:t> News English: </a:t>
            </a:r>
            <a:r>
              <a:rPr lang="fr-FR" dirty="0">
                <a:hlinkClick r:id="rId3"/>
              </a:rPr>
              <a:t>https://</a:t>
            </a:r>
            <a:r>
              <a:rPr lang="fr-FR" dirty="0" smtClean="0">
                <a:hlinkClick r:id="rId3"/>
              </a:rPr>
              <a:t>breakingnewsenglish.com</a:t>
            </a:r>
            <a:endParaRPr lang="fr-FR" dirty="0" smtClean="0"/>
          </a:p>
          <a:p>
            <a:pPr marL="0" indent="0">
              <a:lnSpc>
                <a:spcPct val="150000"/>
              </a:lnSpc>
              <a:buNone/>
              <a:defRPr/>
            </a:pPr>
            <a:endParaRPr lang="fr-FR" dirty="0"/>
          </a:p>
          <a:p>
            <a:pPr>
              <a:lnSpc>
                <a:spcPct val="150000"/>
              </a:lnSpc>
              <a:buFont typeface="Arial" charset="0"/>
              <a:buChar char="•"/>
              <a:defRPr/>
            </a:pPr>
            <a:r>
              <a:rPr lang="fr-FR" dirty="0"/>
              <a:t>For </a:t>
            </a:r>
            <a:r>
              <a:rPr lang="fr-FR" dirty="0" err="1"/>
              <a:t>your</a:t>
            </a:r>
            <a:r>
              <a:rPr lang="fr-FR" dirty="0"/>
              <a:t> </a:t>
            </a:r>
            <a:r>
              <a:rPr lang="fr-FR" dirty="0" err="1"/>
              <a:t>writing</a:t>
            </a:r>
            <a:r>
              <a:rPr lang="fr-FR" dirty="0"/>
              <a:t> </a:t>
            </a:r>
            <a:r>
              <a:rPr lang="fr-FR" dirty="0" err="1"/>
              <a:t>skills</a:t>
            </a:r>
            <a:r>
              <a:rPr lang="fr-FR" dirty="0"/>
              <a:t>: </a:t>
            </a:r>
            <a:r>
              <a:rPr lang="fr-FR" dirty="0">
                <a:hlinkClick r:id="rId4"/>
              </a:rPr>
              <a:t>http://</a:t>
            </a:r>
            <a:r>
              <a:rPr lang="fr-FR" dirty="0" smtClean="0">
                <a:hlinkClick r:id="rId4"/>
              </a:rPr>
              <a:t>www.phrasebank.manchester.ac.uk</a:t>
            </a:r>
            <a:endParaRPr lang="fr-FR" dirty="0" smtClean="0"/>
          </a:p>
          <a:p>
            <a:pPr marL="0" indent="0">
              <a:lnSpc>
                <a:spcPct val="150000"/>
              </a:lnSpc>
              <a:buNone/>
              <a:defRPr/>
            </a:pPr>
            <a:endParaRPr lang="fr-FR" dirty="0"/>
          </a:p>
          <a:p>
            <a:pPr>
              <a:lnSpc>
                <a:spcPct val="150000"/>
              </a:lnSpc>
              <a:buFont typeface="Arial" charset="0"/>
              <a:buChar char="•"/>
              <a:defRPr/>
            </a:pPr>
            <a:r>
              <a:rPr lang="fr-FR" dirty="0"/>
              <a:t>Great </a:t>
            </a:r>
            <a:r>
              <a:rPr lang="fr-FR" dirty="0" err="1"/>
              <a:t>Big</a:t>
            </a:r>
            <a:r>
              <a:rPr lang="fr-FR" dirty="0"/>
              <a:t> Story: </a:t>
            </a:r>
            <a:r>
              <a:rPr lang="fr-FR" dirty="0">
                <a:hlinkClick r:id="rId5"/>
              </a:rPr>
              <a:t>https://</a:t>
            </a:r>
            <a:r>
              <a:rPr lang="fr-FR" dirty="0" smtClean="0">
                <a:hlinkClick r:id="rId5"/>
              </a:rPr>
              <a:t>www.greatbigstory.com</a:t>
            </a:r>
            <a:endParaRPr lang="fr-FR" dirty="0" smtClean="0"/>
          </a:p>
          <a:p>
            <a:pPr marL="0" indent="0">
              <a:lnSpc>
                <a:spcPct val="150000"/>
              </a:lnSpc>
              <a:buNone/>
              <a:defRPr/>
            </a:pPr>
            <a:endParaRPr lang="fr-FR" dirty="0"/>
          </a:p>
          <a:p>
            <a:pPr>
              <a:lnSpc>
                <a:spcPct val="150000"/>
              </a:lnSpc>
              <a:buFont typeface="Arial" charset="0"/>
              <a:buChar char="•"/>
              <a:defRPr/>
            </a:pPr>
            <a:r>
              <a:rPr lang="fr-FR" dirty="0"/>
              <a:t>For </a:t>
            </a:r>
            <a:r>
              <a:rPr lang="fr-FR" dirty="0" err="1"/>
              <a:t>idiomatic</a:t>
            </a:r>
            <a:r>
              <a:rPr lang="fr-FR" dirty="0"/>
              <a:t> expressions : The English </a:t>
            </a:r>
            <a:r>
              <a:rPr lang="fr-FR" dirty="0" err="1"/>
              <a:t>we</a:t>
            </a:r>
            <a:r>
              <a:rPr lang="fr-FR" dirty="0"/>
              <a:t> </a:t>
            </a:r>
            <a:r>
              <a:rPr lang="fr-FR" dirty="0" err="1"/>
              <a:t>speak</a:t>
            </a:r>
            <a:r>
              <a:rPr lang="fr-FR" dirty="0"/>
              <a:t> (BBC</a:t>
            </a:r>
            <a:r>
              <a:rPr lang="fr-FR" dirty="0" smtClean="0"/>
              <a:t>) :</a:t>
            </a:r>
            <a:endParaRPr lang="fr-FR" dirty="0"/>
          </a:p>
          <a:p>
            <a:pPr marL="0" indent="0">
              <a:lnSpc>
                <a:spcPct val="150000"/>
              </a:lnSpc>
              <a:buNone/>
              <a:defRPr/>
            </a:pPr>
            <a:r>
              <a:rPr lang="fr-FR" u="sng" dirty="0">
                <a:hlinkClick r:id="rId6"/>
              </a:rPr>
              <a:t>http://www.bbc.co.uk/learningenglish/english/features/the-english-we-speak</a:t>
            </a:r>
            <a:r>
              <a:rPr lang="fr-FR" dirty="0"/>
              <a:t> </a:t>
            </a:r>
          </a:p>
        </p:txBody>
      </p:sp>
      <p:sp>
        <p:nvSpPr>
          <p:cNvPr id="2" name="ZoneTexte 1"/>
          <p:cNvSpPr txBox="1"/>
          <p:nvPr/>
        </p:nvSpPr>
        <p:spPr>
          <a:xfrm>
            <a:off x="7463118" y="887506"/>
            <a:ext cx="184731"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754272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84476" y="2399666"/>
            <a:ext cx="8388589" cy="1384995"/>
          </a:xfrm>
          <a:prstGeom prst="rect">
            <a:avLst/>
          </a:prstGeom>
          <a:noFill/>
        </p:spPr>
        <p:txBody>
          <a:bodyPr wrap="square" rtlCol="0">
            <a:spAutoFit/>
          </a:bodyPr>
          <a:lstStyle/>
          <a:p>
            <a:pPr marL="914400" lvl="1" indent="-457200">
              <a:buClr>
                <a:srgbClr val="63003C"/>
              </a:buClr>
              <a:buFont typeface="Open Sans" panose="020B0606030504020204" pitchFamily="34" charset="0"/>
              <a:buChar char="›"/>
            </a:pPr>
            <a:r>
              <a:rPr lang="fr-FR" sz="2800" dirty="0" err="1" smtClean="0">
                <a:solidFill>
                  <a:schemeClr val="tx2">
                    <a:lumMod val="50000"/>
                  </a:schemeClr>
                </a:solidFill>
              </a:rPr>
              <a:t>Websites</a:t>
            </a:r>
            <a:endParaRPr lang="fr-FR" sz="2800" dirty="0" smtClean="0">
              <a:solidFill>
                <a:schemeClr val="tx2">
                  <a:lumMod val="50000"/>
                </a:schemeClr>
              </a:solidFill>
            </a:endParaRPr>
          </a:p>
          <a:p>
            <a:pPr lvl="1">
              <a:buClr>
                <a:srgbClr val="63003C"/>
              </a:buClr>
            </a:pPr>
            <a:endParaRPr lang="fr-FR" sz="2800" dirty="0">
              <a:solidFill>
                <a:schemeClr val="tx2">
                  <a:lumMod val="50000"/>
                </a:schemeClr>
              </a:solidFill>
            </a:endParaRPr>
          </a:p>
          <a:p>
            <a:pPr marL="914400" lvl="1" indent="-457200">
              <a:buClr>
                <a:srgbClr val="63003C"/>
              </a:buClr>
              <a:buFont typeface="Open Sans" panose="020B0606030504020204" pitchFamily="34" charset="0"/>
              <a:buChar char="›"/>
            </a:pPr>
            <a:r>
              <a:rPr lang="fr-FR" sz="2800" dirty="0" smtClean="0">
                <a:solidFill>
                  <a:schemeClr val="tx2">
                    <a:lumMod val="50000"/>
                  </a:schemeClr>
                </a:solidFill>
              </a:rPr>
              <a:t>Smart </a:t>
            </a:r>
            <a:r>
              <a:rPr lang="fr-FR" sz="2800" dirty="0">
                <a:solidFill>
                  <a:schemeClr val="tx2">
                    <a:lumMod val="50000"/>
                  </a:schemeClr>
                </a:solidFill>
              </a:rPr>
              <a:t>phone applications</a:t>
            </a:r>
          </a:p>
        </p:txBody>
      </p:sp>
      <p:sp>
        <p:nvSpPr>
          <p:cNvPr id="2" name="ZoneTexte 1"/>
          <p:cNvSpPr txBox="1"/>
          <p:nvPr/>
        </p:nvSpPr>
        <p:spPr>
          <a:xfrm>
            <a:off x="550333" y="364067"/>
            <a:ext cx="6997450" cy="1077218"/>
          </a:xfrm>
          <a:prstGeom prst="rect">
            <a:avLst/>
          </a:prstGeom>
          <a:noFill/>
        </p:spPr>
        <p:txBody>
          <a:bodyPr wrap="square" rtlCol="0">
            <a:spAutoFit/>
          </a:bodyPr>
          <a:lstStyle/>
          <a:p>
            <a:r>
              <a:rPr lang="fr-FR" sz="3200" b="1" dirty="0">
                <a:solidFill>
                  <a:schemeClr val="tx2">
                    <a:lumMod val="50000"/>
                  </a:schemeClr>
                </a:solidFill>
              </a:rPr>
              <a:t>Être en contact avec la langue </a:t>
            </a:r>
            <a:endParaRPr lang="fr-FR" sz="3200" b="1" dirty="0" smtClean="0">
              <a:solidFill>
                <a:schemeClr val="tx2">
                  <a:lumMod val="50000"/>
                </a:schemeClr>
              </a:solidFill>
            </a:endParaRPr>
          </a:p>
          <a:p>
            <a:r>
              <a:rPr lang="fr-FR" sz="3200" b="1" dirty="0" smtClean="0">
                <a:solidFill>
                  <a:schemeClr val="tx2">
                    <a:lumMod val="50000"/>
                  </a:schemeClr>
                </a:solidFill>
              </a:rPr>
              <a:t>de </a:t>
            </a:r>
            <a:r>
              <a:rPr lang="fr-FR" sz="3200" b="1" dirty="0">
                <a:solidFill>
                  <a:schemeClr val="tx2">
                    <a:lumMod val="50000"/>
                  </a:schemeClr>
                </a:solidFill>
              </a:rPr>
              <a:t>manière régulière </a:t>
            </a:r>
          </a:p>
        </p:txBody>
      </p:sp>
      <p:pic>
        <p:nvPicPr>
          <p:cNvPr id="8" name="Graphic 10">
            <a:extLst>
              <a:ext uri="{FF2B5EF4-FFF2-40B4-BE49-F238E27FC236}">
                <a16:creationId xmlns="" xmlns:a16="http://schemas.microsoft.com/office/drawing/2014/main" id="{33DBC84B-3142-4752-B7AB-56067CF1BD92}"/>
              </a:ext>
            </a:extLst>
          </p:cNvPr>
          <p:cNvPicPr>
            <a:picLocks noChangeAspect="1"/>
          </p:cNvPicPr>
          <p:nvPr/>
        </p:nvPicPr>
        <p:blipFill>
          <a:blip r:embed="rId2">
            <a:extLst>
              <a:ext uri="{96DAC541-7B7A-43D3-8B79-37D633B846F1}">
                <asvg:svgBlip xmlns:asvg="http://schemas.microsoft.com/office/drawing/2016/SVG/main" xmlns="" r:embed="rId10"/>
              </a:ext>
            </a:extLst>
          </a:blip>
          <a:stretch>
            <a:fillRect/>
          </a:stretch>
        </p:blipFill>
        <p:spPr>
          <a:xfrm rot="917304">
            <a:off x="6061213" y="3521458"/>
            <a:ext cx="847725" cy="1476375"/>
          </a:xfrm>
          <a:prstGeom prst="rect">
            <a:avLst/>
          </a:prstGeom>
        </p:spPr>
      </p:pic>
    </p:spTree>
    <p:extLst>
      <p:ext uri="{BB962C8B-B14F-4D97-AF65-F5344CB8AC3E}">
        <p14:creationId xmlns:p14="http://schemas.microsoft.com/office/powerpoint/2010/main" val="799291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contenu 2"/>
          <p:cNvSpPr>
            <a:spLocks noGrp="1"/>
          </p:cNvSpPr>
          <p:nvPr>
            <p:ph idx="1"/>
          </p:nvPr>
        </p:nvSpPr>
        <p:spPr>
          <a:xfrm>
            <a:off x="535516" y="1467676"/>
            <a:ext cx="8608484" cy="4128790"/>
          </a:xfrm>
        </p:spPr>
        <p:txBody>
          <a:bodyPr>
            <a:normAutofit/>
          </a:bodyPr>
          <a:lstStyle/>
          <a:p>
            <a:pPr eaLnBrk="1" hangingPunct="1"/>
            <a:r>
              <a:rPr lang="fr-FR" altLang="fr-FR" dirty="0">
                <a:ea typeface="ＭＳ Ｐゴシック" charset="-128"/>
                <a:hlinkClick r:id="rId2"/>
              </a:rPr>
              <a:t>http://www.anglaisfacile.com</a:t>
            </a:r>
            <a:r>
              <a:rPr lang="fr-FR" altLang="fr-FR" dirty="0">
                <a:ea typeface="ＭＳ Ｐゴシック" charset="-128"/>
              </a:rPr>
              <a:t> </a:t>
            </a:r>
            <a:endParaRPr lang="fr-FR" altLang="fr-FR" dirty="0" smtClean="0">
              <a:ea typeface="ＭＳ Ｐゴシック" charset="-128"/>
            </a:endParaRPr>
          </a:p>
          <a:p>
            <a:pPr marL="0" indent="0" eaLnBrk="1" hangingPunct="1">
              <a:buNone/>
            </a:pPr>
            <a:endParaRPr lang="fr-FR" altLang="fr-FR" dirty="0">
              <a:ea typeface="ＭＳ Ｐゴシック" charset="-128"/>
            </a:endParaRPr>
          </a:p>
          <a:p>
            <a:pPr eaLnBrk="1" hangingPunct="1"/>
            <a:r>
              <a:rPr lang="fr-FR" altLang="fr-FR" dirty="0">
                <a:ea typeface="ＭＳ Ｐゴシック" charset="-128"/>
                <a:hlinkClick r:id="rId3"/>
              </a:rPr>
              <a:t>http://e-anglais.com</a:t>
            </a:r>
            <a:r>
              <a:rPr lang="fr-FR" altLang="fr-FR" dirty="0">
                <a:ea typeface="ＭＳ Ｐゴシック" charset="-128"/>
              </a:rPr>
              <a:t> </a:t>
            </a:r>
            <a:endParaRPr lang="fr-FR" altLang="fr-FR" dirty="0" smtClean="0">
              <a:ea typeface="ＭＳ Ｐゴシック" charset="-128"/>
            </a:endParaRPr>
          </a:p>
          <a:p>
            <a:pPr marL="0" indent="0" eaLnBrk="1" hangingPunct="1">
              <a:buNone/>
            </a:pPr>
            <a:endParaRPr lang="fr-FR" altLang="fr-FR" dirty="0">
              <a:ea typeface="ＭＳ Ｐゴシック" charset="-128"/>
            </a:endParaRPr>
          </a:p>
          <a:p>
            <a:pPr eaLnBrk="1" hangingPunct="1"/>
            <a:r>
              <a:rPr lang="fr-FR" altLang="fr-FR" dirty="0">
                <a:ea typeface="ＭＳ Ｐゴシック" charset="-128"/>
                <a:hlinkClick r:id="rId4"/>
              </a:rPr>
              <a:t>http://www.better-english.com</a:t>
            </a:r>
            <a:r>
              <a:rPr lang="fr-FR" altLang="fr-FR" dirty="0">
                <a:ea typeface="ＭＳ Ｐゴシック" charset="-128"/>
              </a:rPr>
              <a:t> </a:t>
            </a:r>
          </a:p>
          <a:p>
            <a:pPr eaLnBrk="1" hangingPunct="1">
              <a:buFont typeface="Wingdings 2" charset="2"/>
              <a:buNone/>
            </a:pPr>
            <a:r>
              <a:rPr lang="fr-FR" altLang="fr-FR" dirty="0">
                <a:ea typeface="ＭＳ Ｐゴシック" charset="-128"/>
              </a:rPr>
              <a:t>	(click on </a:t>
            </a:r>
            <a:r>
              <a:rPr lang="fr-FR" altLang="fr-FR" dirty="0" err="1">
                <a:ea typeface="ＭＳ Ｐゴシック" charset="-128"/>
              </a:rPr>
              <a:t>grammar</a:t>
            </a:r>
            <a:r>
              <a:rPr lang="fr-FR" altLang="fr-FR" dirty="0">
                <a:ea typeface="ＭＳ Ｐゴシック" charset="-128"/>
              </a:rPr>
              <a:t> </a:t>
            </a:r>
            <a:r>
              <a:rPr lang="fr-FR" altLang="fr-FR" dirty="0" err="1">
                <a:ea typeface="ＭＳ Ｐゴシック" charset="-128"/>
              </a:rPr>
              <a:t>lessons</a:t>
            </a:r>
            <a:r>
              <a:rPr lang="fr-FR" altLang="fr-FR" dirty="0">
                <a:ea typeface="ＭＳ Ｐゴシック" charset="-128"/>
              </a:rPr>
              <a:t>) </a:t>
            </a:r>
            <a:endParaRPr lang="fr-FR" altLang="fr-FR" dirty="0" smtClean="0">
              <a:ea typeface="ＭＳ Ｐゴシック" charset="-128"/>
            </a:endParaRPr>
          </a:p>
          <a:p>
            <a:pPr eaLnBrk="1" hangingPunct="1">
              <a:buFont typeface="Wingdings 2" charset="2"/>
              <a:buNone/>
            </a:pPr>
            <a:endParaRPr lang="fr-FR" altLang="fr-FR" dirty="0">
              <a:ea typeface="ＭＳ Ｐゴシック" charset="-128"/>
            </a:endParaRPr>
          </a:p>
          <a:p>
            <a:pPr>
              <a:buFont typeface="Arial" charset="0"/>
              <a:buChar char="•"/>
            </a:pPr>
            <a:r>
              <a:rPr lang="fr-FR" altLang="fr-FR" dirty="0">
                <a:ea typeface="ＭＳ Ｐゴシック" charset="-128"/>
                <a:hlinkClick r:id="rId5"/>
              </a:rPr>
              <a:t>https://www.englishpage.com</a:t>
            </a:r>
            <a:endParaRPr lang="fr-FR" altLang="fr-FR" dirty="0">
              <a:ea typeface="ＭＳ Ｐゴシック" charset="-128"/>
            </a:endParaRPr>
          </a:p>
          <a:p>
            <a:pPr eaLnBrk="1" hangingPunct="1">
              <a:buFont typeface="Wingdings 2" charset="2"/>
              <a:buNone/>
            </a:pPr>
            <a:endParaRPr lang="fr-FR" altLang="fr-FR" dirty="0">
              <a:ea typeface="ＭＳ Ｐゴシック" charset="-128"/>
            </a:endParaRPr>
          </a:p>
        </p:txBody>
      </p:sp>
      <p:sp>
        <p:nvSpPr>
          <p:cNvPr id="6" name="Titre 1"/>
          <p:cNvSpPr txBox="1">
            <a:spLocks/>
          </p:cNvSpPr>
          <p:nvPr/>
        </p:nvSpPr>
        <p:spPr>
          <a:xfrm>
            <a:off x="569143" y="292708"/>
            <a:ext cx="8388589" cy="419629"/>
          </a:xfrm>
          <a:prstGeom prst="rect">
            <a:avLst/>
          </a:prstGeom>
        </p:spPr>
        <p:txBody>
          <a:bodyPr>
            <a:noAutofit/>
          </a:bodyPr>
          <a:lstStyle>
            <a:lvl1pPr algn="l" defTabSz="914400" rtl="0" eaLnBrk="1" latinLnBrk="0" hangingPunct="1">
              <a:lnSpc>
                <a:spcPct val="90000"/>
              </a:lnSpc>
              <a:spcBef>
                <a:spcPct val="0"/>
              </a:spcBef>
              <a:buNone/>
              <a:defRPr sz="3400" b="1" kern="1200">
                <a:solidFill>
                  <a:schemeClr val="tx2"/>
                </a:solidFill>
                <a:latin typeface="+mj-lt"/>
                <a:ea typeface="+mj-ea"/>
                <a:cs typeface="+mj-cs"/>
              </a:defRPr>
            </a:lvl1pPr>
          </a:lstStyle>
          <a:p>
            <a:r>
              <a:rPr lang="fr-FR" sz="3200" dirty="0" smtClean="0">
                <a:latin typeface="Open Sans Light" panose="020B0306030504020204" pitchFamily="34" charset="0"/>
                <a:ea typeface="Open Sans Light" panose="020B0306030504020204" pitchFamily="34" charset="0"/>
                <a:cs typeface="Open Sans Light" panose="020B0306030504020204" pitchFamily="34" charset="0"/>
              </a:rPr>
              <a:t>If </a:t>
            </a:r>
            <a:r>
              <a:rPr lang="fr-FR" sz="3200" dirty="0" err="1" smtClean="0">
                <a:latin typeface="Open Sans Light" panose="020B0306030504020204" pitchFamily="34" charset="0"/>
                <a:ea typeface="Open Sans Light" panose="020B0306030504020204" pitchFamily="34" charset="0"/>
                <a:cs typeface="Open Sans Light" panose="020B0306030504020204" pitchFamily="34" charset="0"/>
              </a:rPr>
              <a:t>Level</a:t>
            </a:r>
            <a:r>
              <a:rPr lang="fr-FR" sz="3200" dirty="0" smtClean="0">
                <a:latin typeface="Open Sans Light" panose="020B0306030504020204" pitchFamily="34" charset="0"/>
                <a:ea typeface="Open Sans Light" panose="020B0306030504020204" pitchFamily="34" charset="0"/>
                <a:cs typeface="Open Sans Light" panose="020B0306030504020204" pitchFamily="34" charset="0"/>
              </a:rPr>
              <a:t> not </a:t>
            </a:r>
            <a:r>
              <a:rPr lang="fr-FR" sz="3200" dirty="0" err="1" smtClean="0">
                <a:latin typeface="Open Sans Light" panose="020B0306030504020204" pitchFamily="34" charset="0"/>
                <a:ea typeface="Open Sans Light" panose="020B0306030504020204" pitchFamily="34" charset="0"/>
                <a:cs typeface="Open Sans Light" panose="020B0306030504020204" pitchFamily="34" charset="0"/>
              </a:rPr>
              <a:t>so</a:t>
            </a:r>
            <a:r>
              <a:rPr lang="fr-FR" sz="3200" dirty="0" smtClean="0">
                <a:latin typeface="Open Sans Light" panose="020B0306030504020204" pitchFamily="34" charset="0"/>
                <a:ea typeface="Open Sans Light" panose="020B0306030504020204" pitchFamily="34" charset="0"/>
                <a:cs typeface="Open Sans Light" panose="020B0306030504020204" pitchFamily="34" charset="0"/>
              </a:rPr>
              <a:t> good </a:t>
            </a:r>
          </a:p>
          <a:p>
            <a:r>
              <a:rPr lang="fr-FR" sz="3200" dirty="0" smtClean="0">
                <a:latin typeface="Open Sans bold" panose="020B0806030504020204" pitchFamily="34" charset="0"/>
                <a:ea typeface="Open Sans bold" panose="020B0806030504020204" pitchFamily="34" charset="0"/>
                <a:cs typeface="Open Sans bold" panose="020B0806030504020204" pitchFamily="34" charset="0"/>
              </a:rPr>
              <a:t>&gt; </a:t>
            </a:r>
            <a:r>
              <a:rPr lang="fr-FR" sz="3200" dirty="0" err="1" smtClean="0">
                <a:latin typeface="Open Sans bold" panose="020B0806030504020204" pitchFamily="34" charset="0"/>
                <a:ea typeface="Open Sans bold" panose="020B0806030504020204" pitchFamily="34" charset="0"/>
                <a:cs typeface="Open Sans bold" panose="020B0806030504020204" pitchFamily="34" charset="0"/>
              </a:rPr>
              <a:t>Grammar</a:t>
            </a:r>
            <a:endParaRPr lang="fr-FR" sz="3200" dirty="0">
              <a:latin typeface="Open Sans bold" panose="020B0806030504020204" pitchFamily="34" charset="0"/>
              <a:ea typeface="Open Sans bold" panose="020B0806030504020204" pitchFamily="34" charset="0"/>
              <a:cs typeface="Open Sans bold" panose="020B0806030504020204" pitchFamily="34" charset="0"/>
            </a:endParaRPr>
          </a:p>
        </p:txBody>
      </p:sp>
    </p:spTree>
    <p:extLst>
      <p:ext uri="{BB962C8B-B14F-4D97-AF65-F5344CB8AC3E}">
        <p14:creationId xmlns:p14="http://schemas.microsoft.com/office/powerpoint/2010/main" val="296747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a:xfrm>
            <a:off x="628650" y="292195"/>
            <a:ext cx="7886700" cy="1325563"/>
          </a:xfrm>
        </p:spPr>
        <p:txBody>
          <a:bodyPr>
            <a:normAutofit/>
          </a:bodyPr>
          <a:lstStyle/>
          <a:p>
            <a:pPr eaLnBrk="1" hangingPunct="1"/>
            <a:r>
              <a:rPr lang="fr-FR" altLang="fr-FR" sz="3200" dirty="0" smtClean="0">
                <a:latin typeface="Open Sans Light" panose="020B0306030504020204" pitchFamily="34" charset="0"/>
                <a:ea typeface="Open Sans Light" panose="020B0306030504020204" pitchFamily="34" charset="0"/>
                <a:cs typeface="Open Sans Light" panose="020B0306030504020204" pitchFamily="34" charset="0"/>
              </a:rPr>
              <a:t>You </a:t>
            </a:r>
            <a:r>
              <a:rPr lang="fr-FR" altLang="fr-FR" sz="3200" dirty="0" err="1" smtClean="0">
                <a:latin typeface="Open Sans Light" panose="020B0306030504020204" pitchFamily="34" charset="0"/>
                <a:ea typeface="Open Sans Light" panose="020B0306030504020204" pitchFamily="34" charset="0"/>
                <a:cs typeface="Open Sans Light" panose="020B0306030504020204" pitchFamily="34" charset="0"/>
              </a:rPr>
              <a:t>need</a:t>
            </a:r>
            <a:r>
              <a:rPr lang="fr-FR" altLang="fr-FR" sz="3200" dirty="0" smtClean="0">
                <a:latin typeface="Open Sans Light" panose="020B0306030504020204" pitchFamily="34" charset="0"/>
                <a:ea typeface="Open Sans Light" panose="020B0306030504020204" pitchFamily="34" charset="0"/>
                <a:cs typeface="Open Sans Light" panose="020B0306030504020204" pitchFamily="34" charset="0"/>
              </a:rPr>
              <a:t> </a:t>
            </a:r>
            <a:r>
              <a:rPr lang="fr-FR" altLang="fr-FR" sz="3200" dirty="0" smtClean="0">
                <a:latin typeface="Open Sans bold" panose="020B0806030504020204" pitchFamily="34" charset="0"/>
                <a:ea typeface="Open Sans bold" panose="020B0806030504020204" pitchFamily="34" charset="0"/>
                <a:cs typeface="Open Sans bold" panose="020B0806030504020204" pitchFamily="34" charset="0"/>
              </a:rPr>
              <a:t/>
            </a:r>
            <a:br>
              <a:rPr lang="fr-FR" altLang="fr-FR" sz="3200" dirty="0" smtClean="0">
                <a:latin typeface="Open Sans bold" panose="020B0806030504020204" pitchFamily="34" charset="0"/>
                <a:ea typeface="Open Sans bold" panose="020B0806030504020204" pitchFamily="34" charset="0"/>
                <a:cs typeface="Open Sans bold" panose="020B0806030504020204" pitchFamily="34" charset="0"/>
              </a:rPr>
            </a:br>
            <a:r>
              <a:rPr lang="fr-FR" altLang="fr-FR" sz="3200" dirty="0" smtClean="0">
                <a:latin typeface="Open Sans bold" panose="020B0806030504020204" pitchFamily="34" charset="0"/>
                <a:ea typeface="Open Sans bold" panose="020B0806030504020204" pitchFamily="34" charset="0"/>
                <a:cs typeface="Open Sans bold" panose="020B0806030504020204" pitchFamily="34" charset="0"/>
              </a:rPr>
              <a:t>a </a:t>
            </a:r>
            <a:r>
              <a:rPr lang="fr-FR" altLang="fr-FR" sz="3200" dirty="0" err="1" smtClean="0">
                <a:latin typeface="Open Sans bold" panose="020B0806030504020204" pitchFamily="34" charset="0"/>
                <a:ea typeface="Open Sans bold" panose="020B0806030504020204" pitchFamily="34" charset="0"/>
                <a:cs typeface="Open Sans bold" panose="020B0806030504020204" pitchFamily="34" charset="0"/>
              </a:rPr>
              <a:t>dictionary</a:t>
            </a:r>
            <a:endParaRPr lang="fr-FR" altLang="fr-FR" sz="3200" dirty="0">
              <a:latin typeface="Open Sans bold" panose="020B0806030504020204" pitchFamily="34" charset="0"/>
              <a:ea typeface="Open Sans bold" panose="020B0806030504020204" pitchFamily="34" charset="0"/>
              <a:cs typeface="Open Sans bold" panose="020B0806030504020204" pitchFamily="34" charset="0"/>
            </a:endParaRPr>
          </a:p>
        </p:txBody>
      </p:sp>
      <p:sp>
        <p:nvSpPr>
          <p:cNvPr id="24578" name="Espace réservé du contenu 2"/>
          <p:cNvSpPr>
            <a:spLocks noGrp="1"/>
          </p:cNvSpPr>
          <p:nvPr>
            <p:ph idx="1"/>
          </p:nvPr>
        </p:nvSpPr>
        <p:spPr>
          <a:xfrm>
            <a:off x="628650" y="1825625"/>
            <a:ext cx="8134350" cy="4129664"/>
          </a:xfrm>
        </p:spPr>
        <p:txBody>
          <a:bodyPr>
            <a:normAutofit/>
          </a:bodyPr>
          <a:lstStyle/>
          <a:p>
            <a:pPr marL="342900" lvl="1" indent="-342900" eaLnBrk="1" hangingPunct="1">
              <a:lnSpc>
                <a:spcPct val="90000"/>
              </a:lnSpc>
              <a:spcBef>
                <a:spcPts val="2000"/>
              </a:spcBef>
              <a:buClr>
                <a:srgbClr val="63003C"/>
              </a:buClr>
            </a:pPr>
            <a:r>
              <a:rPr lang="fr-FR" altLang="fr-FR" dirty="0" err="1">
                <a:ea typeface="ＭＳ Ｐゴシック" charset="-128"/>
              </a:rPr>
              <a:t>Bilingual</a:t>
            </a:r>
            <a:r>
              <a:rPr lang="fr-FR" altLang="fr-FR" dirty="0">
                <a:ea typeface="ＭＳ Ｐゴシック" charset="-128"/>
              </a:rPr>
              <a:t> </a:t>
            </a:r>
            <a:r>
              <a:rPr lang="fr-FR" altLang="fr-FR" dirty="0" err="1">
                <a:ea typeface="ＭＳ Ｐゴシック" charset="-128"/>
              </a:rPr>
              <a:t>dictionary</a:t>
            </a:r>
            <a:r>
              <a:rPr lang="fr-FR" altLang="fr-FR" dirty="0">
                <a:ea typeface="ＭＳ Ｐゴシック" charset="-128"/>
              </a:rPr>
              <a:t> (English/French - </a:t>
            </a:r>
            <a:r>
              <a:rPr lang="fr-FR" altLang="fr-FR" dirty="0" smtClean="0">
                <a:ea typeface="ＭＳ Ｐゴシック" charset="-128"/>
              </a:rPr>
              <a:t>French/English)</a:t>
            </a:r>
            <a:r>
              <a:rPr lang="fr-FR" altLang="fr-FR" u="sng" dirty="0">
                <a:solidFill>
                  <a:srgbClr val="000000"/>
                </a:solidFill>
                <a:ea typeface="ＭＳ Ｐゴシック" charset="-128"/>
              </a:rPr>
              <a:t/>
            </a:r>
            <a:br>
              <a:rPr lang="fr-FR" altLang="fr-FR" u="sng" dirty="0">
                <a:solidFill>
                  <a:srgbClr val="000000"/>
                </a:solidFill>
                <a:ea typeface="ＭＳ Ｐゴシック" charset="-128"/>
              </a:rPr>
            </a:br>
            <a:r>
              <a:rPr lang="fr-FR" altLang="fr-FR" dirty="0" smtClean="0">
                <a:ea typeface="ＭＳ Ｐゴシック" charset="-128"/>
                <a:hlinkClick r:id="rId2"/>
              </a:rPr>
              <a:t>http</a:t>
            </a:r>
            <a:r>
              <a:rPr lang="fr-FR" altLang="fr-FR" dirty="0">
                <a:ea typeface="ＭＳ Ｐゴシック" charset="-128"/>
                <a:hlinkClick r:id="rId2"/>
              </a:rPr>
              <a:t>://www.wordreference.com/fr/</a:t>
            </a:r>
            <a:r>
              <a:rPr lang="fr-FR" altLang="fr-FR" dirty="0">
                <a:ea typeface="ＭＳ Ｐゴシック" charset="-128"/>
              </a:rPr>
              <a:t>	</a:t>
            </a:r>
            <a:r>
              <a:rPr lang="fr-FR" altLang="fr-FR" b="1" i="1" dirty="0">
                <a:ea typeface="ＭＳ Ｐゴシック" charset="-128"/>
              </a:rPr>
              <a:t> </a:t>
            </a:r>
            <a:r>
              <a:rPr lang="fr-FR" altLang="fr-FR" sz="2000" b="1" i="1" dirty="0">
                <a:ea typeface="ＭＳ Ｐゴシック" charset="-128"/>
              </a:rPr>
              <a:t>APP </a:t>
            </a:r>
            <a:r>
              <a:rPr lang="fr-FR" altLang="fr-FR" sz="2000" i="1" dirty="0" err="1">
                <a:ea typeface="ＭＳ Ｐゴシック" charset="-128"/>
              </a:rPr>
              <a:t>Wordreference</a:t>
            </a:r>
            <a:endParaRPr lang="fr-FR" altLang="fr-FR" sz="2000" dirty="0">
              <a:ea typeface="ＭＳ Ｐゴシック" charset="-128"/>
            </a:endParaRPr>
          </a:p>
          <a:p>
            <a:pPr marL="342900" lvl="1" indent="-342900" eaLnBrk="1" hangingPunct="1">
              <a:lnSpc>
                <a:spcPct val="90000"/>
              </a:lnSpc>
              <a:buClr>
                <a:srgbClr val="63003C"/>
              </a:buClr>
            </a:pPr>
            <a:endParaRPr lang="fr-FR" altLang="fr-FR" dirty="0">
              <a:ea typeface="ＭＳ Ｐゴシック" charset="-128"/>
            </a:endParaRPr>
          </a:p>
          <a:p>
            <a:pPr marL="342900" lvl="1" indent="-342900" eaLnBrk="1" hangingPunct="1">
              <a:lnSpc>
                <a:spcPct val="90000"/>
              </a:lnSpc>
              <a:spcBef>
                <a:spcPts val="2000"/>
              </a:spcBef>
              <a:buClr>
                <a:srgbClr val="63003C"/>
              </a:buClr>
            </a:pPr>
            <a:r>
              <a:rPr lang="fr-FR" altLang="fr-FR" dirty="0" err="1">
                <a:ea typeface="ＭＳ Ｐゴシック" charset="-128"/>
              </a:rPr>
              <a:t>Unilingual</a:t>
            </a:r>
            <a:r>
              <a:rPr lang="fr-FR" altLang="fr-FR" dirty="0">
                <a:ea typeface="ＭＳ Ｐゴシック" charset="-128"/>
              </a:rPr>
              <a:t> </a:t>
            </a:r>
            <a:r>
              <a:rPr lang="fr-FR" altLang="fr-FR" dirty="0" err="1" smtClean="0">
                <a:ea typeface="ＭＳ Ｐゴシック" charset="-128"/>
              </a:rPr>
              <a:t>dictionary</a:t>
            </a:r>
            <a:r>
              <a:rPr lang="fr-FR" altLang="fr-FR" dirty="0">
                <a:ea typeface="ＭＳ Ｐゴシック" charset="-128"/>
              </a:rPr>
              <a:t/>
            </a:r>
            <a:br>
              <a:rPr lang="fr-FR" altLang="fr-FR" dirty="0">
                <a:ea typeface="ＭＳ Ｐゴシック" charset="-128"/>
              </a:rPr>
            </a:br>
            <a:r>
              <a:rPr lang="fr-FR" altLang="fr-FR" u="sng" dirty="0" smtClean="0">
                <a:ea typeface="ＭＳ Ｐゴシック" charset="-128"/>
                <a:hlinkClick r:id="rId3"/>
              </a:rPr>
              <a:t>http</a:t>
            </a:r>
            <a:r>
              <a:rPr lang="fr-FR" altLang="fr-FR" u="sng" dirty="0">
                <a:ea typeface="ＭＳ Ｐゴシック" charset="-128"/>
                <a:hlinkClick r:id="rId3"/>
              </a:rPr>
              <a:t>://www.merriam-webster.com/</a:t>
            </a:r>
            <a:r>
              <a:rPr lang="fr-FR" altLang="fr-FR" dirty="0">
                <a:ea typeface="ＭＳ Ｐゴシック" charset="-128"/>
              </a:rPr>
              <a:t>	</a:t>
            </a:r>
            <a:r>
              <a:rPr lang="fr-FR" altLang="fr-FR" sz="2000" b="1" i="1" dirty="0">
                <a:ea typeface="ＭＳ Ｐゴシック" charset="-128"/>
              </a:rPr>
              <a:t> APP </a:t>
            </a:r>
            <a:r>
              <a:rPr lang="fr-FR" altLang="fr-FR" sz="2000" i="1" dirty="0" err="1">
                <a:ea typeface="ＭＳ Ｐゴシック" charset="-128"/>
              </a:rPr>
              <a:t>Merriam</a:t>
            </a:r>
            <a:r>
              <a:rPr lang="fr-FR" altLang="fr-FR" sz="2000" i="1" dirty="0">
                <a:ea typeface="ＭＳ Ｐゴシック" charset="-128"/>
              </a:rPr>
              <a:t> </a:t>
            </a:r>
            <a:r>
              <a:rPr lang="fr-FR" altLang="fr-FR" i="1" dirty="0">
                <a:ea typeface="ＭＳ Ｐゴシック" charset="-128"/>
              </a:rPr>
              <a:t>Webster</a:t>
            </a:r>
            <a:endParaRPr lang="fr-FR" altLang="fr-FR" dirty="0">
              <a:ea typeface="ＭＳ Ｐゴシック" charset="-128"/>
            </a:endParaRPr>
          </a:p>
          <a:p>
            <a:pPr marL="692150" lvl="2" indent="-342900" eaLnBrk="1" hangingPunct="1">
              <a:lnSpc>
                <a:spcPct val="90000"/>
              </a:lnSpc>
              <a:spcBef>
                <a:spcPts val="2000"/>
              </a:spcBef>
              <a:buClr>
                <a:srgbClr val="63003C"/>
              </a:buClr>
            </a:pPr>
            <a:endParaRPr lang="fr-FR" altLang="fr-FR" dirty="0">
              <a:ea typeface="ＭＳ Ｐゴシック" charset="-128"/>
            </a:endParaRPr>
          </a:p>
          <a:p>
            <a:pPr marL="342900" lvl="1" indent="-342900" eaLnBrk="1" hangingPunct="1">
              <a:lnSpc>
                <a:spcPct val="90000"/>
              </a:lnSpc>
              <a:spcBef>
                <a:spcPts val="2000"/>
              </a:spcBef>
              <a:buClr>
                <a:srgbClr val="63003C"/>
              </a:buClr>
            </a:pPr>
            <a:r>
              <a:rPr lang="fr-FR" altLang="fr-FR" dirty="0">
                <a:ea typeface="ＭＳ Ｐゴシック" charset="-128"/>
              </a:rPr>
              <a:t>For </a:t>
            </a:r>
            <a:r>
              <a:rPr lang="fr-FR" altLang="fr-FR" dirty="0" err="1">
                <a:ea typeface="ＭＳ Ｐゴシック" charset="-128"/>
              </a:rPr>
              <a:t>specific</a:t>
            </a:r>
            <a:r>
              <a:rPr lang="fr-FR" altLang="fr-FR" dirty="0">
                <a:ea typeface="ＭＳ Ｐゴシック" charset="-128"/>
              </a:rPr>
              <a:t> </a:t>
            </a:r>
            <a:r>
              <a:rPr lang="fr-FR" altLang="fr-FR" dirty="0" smtClean="0">
                <a:ea typeface="ＭＳ Ｐゴシック" charset="-128"/>
              </a:rPr>
              <a:t>expressions</a:t>
            </a:r>
            <a:br>
              <a:rPr lang="fr-FR" altLang="fr-FR" dirty="0" smtClean="0">
                <a:ea typeface="ＭＳ Ｐゴシック" charset="-128"/>
              </a:rPr>
            </a:br>
            <a:r>
              <a:rPr lang="fr-FR" altLang="fr-FR" u="sng" dirty="0" smtClean="0">
                <a:ea typeface="ＭＳ Ｐゴシック" charset="-128"/>
                <a:hlinkClick r:id="rId4"/>
              </a:rPr>
              <a:t>http</a:t>
            </a:r>
            <a:r>
              <a:rPr lang="fr-FR" altLang="fr-FR" u="sng" dirty="0">
                <a:ea typeface="ＭＳ Ｐゴシック" charset="-128"/>
                <a:hlinkClick r:id="rId4"/>
              </a:rPr>
              <a:t>://www.linguee.fr/</a:t>
            </a:r>
            <a:r>
              <a:rPr lang="fr-FR" altLang="fr-FR" dirty="0">
                <a:ea typeface="ＭＳ Ｐゴシック" charset="-128"/>
              </a:rPr>
              <a:t>(translated expressions in </a:t>
            </a:r>
            <a:r>
              <a:rPr lang="fr-FR" altLang="fr-FR" dirty="0" err="1">
                <a:ea typeface="ＭＳ Ｐゴシック" charset="-128"/>
              </a:rPr>
              <a:t>context</a:t>
            </a:r>
            <a:r>
              <a:rPr lang="fr-FR" altLang="fr-FR" dirty="0">
                <a:ea typeface="ＭＳ Ｐゴシック" charset="-128"/>
              </a:rPr>
              <a:t>)</a:t>
            </a:r>
          </a:p>
          <a:p>
            <a:pPr marL="692150" lvl="2" indent="-342900" eaLnBrk="1" hangingPunct="1">
              <a:lnSpc>
                <a:spcPct val="90000"/>
              </a:lnSpc>
              <a:spcBef>
                <a:spcPts val="2000"/>
              </a:spcBef>
            </a:pPr>
            <a:endParaRPr lang="fr-FR" altLang="fr-FR" dirty="0">
              <a:ea typeface="ＭＳ Ｐゴシック" charset="-128"/>
            </a:endParaRPr>
          </a:p>
          <a:p>
            <a:pPr marL="342900" lvl="1" indent="-342900" eaLnBrk="1" hangingPunct="1">
              <a:lnSpc>
                <a:spcPct val="90000"/>
              </a:lnSpc>
              <a:spcBef>
                <a:spcPts val="2000"/>
              </a:spcBef>
              <a:buClr>
                <a:schemeClr val="accent1"/>
              </a:buClr>
            </a:pPr>
            <a:endParaRPr lang="fr-FR" altLang="fr-FR" dirty="0">
              <a:ea typeface="ＭＳ Ｐゴシック" charset="-128"/>
            </a:endParaRPr>
          </a:p>
          <a:p>
            <a:pPr marL="692150" lvl="2" indent="-342900" eaLnBrk="1" hangingPunct="1">
              <a:lnSpc>
                <a:spcPct val="90000"/>
              </a:lnSpc>
              <a:spcBef>
                <a:spcPts val="2000"/>
              </a:spcBef>
              <a:buFont typeface="Wingdings 2" charset="2"/>
              <a:buNone/>
            </a:pPr>
            <a:endParaRPr lang="fr-FR" altLang="fr-FR" dirty="0">
              <a:ea typeface="ＭＳ Ｐゴシック" charset="-128"/>
            </a:endParaRPr>
          </a:p>
          <a:p>
            <a:pPr marL="342900" lvl="1" indent="-342900" eaLnBrk="1" hangingPunct="1">
              <a:lnSpc>
                <a:spcPct val="90000"/>
              </a:lnSpc>
              <a:buFont typeface="Wingdings 2" charset="2"/>
              <a:buNone/>
            </a:pPr>
            <a:endParaRPr lang="fr-FR" altLang="fr-FR" dirty="0">
              <a:ea typeface="ＭＳ Ｐゴシック" charset="-128"/>
            </a:endParaRPr>
          </a:p>
          <a:p>
            <a:pPr marL="342900" lvl="1" indent="-342900" eaLnBrk="1" hangingPunct="1">
              <a:lnSpc>
                <a:spcPct val="90000"/>
              </a:lnSpc>
              <a:buFont typeface="Wingdings 2" charset="2"/>
              <a:buNone/>
            </a:pPr>
            <a:endParaRPr lang="fr-FR" altLang="fr-FR" dirty="0">
              <a:ea typeface="ＭＳ Ｐゴシック" charset="-128"/>
            </a:endParaRPr>
          </a:p>
          <a:p>
            <a:pPr marL="342900" lvl="1" indent="-342900" eaLnBrk="1" hangingPunct="1">
              <a:lnSpc>
                <a:spcPct val="90000"/>
              </a:lnSpc>
            </a:pPr>
            <a:endParaRPr lang="fr-FR" altLang="fr-FR" dirty="0">
              <a:ea typeface="ＭＳ Ｐゴシック" charset="-128"/>
            </a:endParaRPr>
          </a:p>
        </p:txBody>
      </p:sp>
    </p:spTree>
    <p:extLst>
      <p:ext uri="{BB962C8B-B14F-4D97-AF65-F5344CB8AC3E}">
        <p14:creationId xmlns:p14="http://schemas.microsoft.com/office/powerpoint/2010/main" val="985078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1"/>
          <p:cNvSpPr>
            <a:spLocks noGrp="1"/>
          </p:cNvSpPr>
          <p:nvPr>
            <p:ph type="title"/>
          </p:nvPr>
        </p:nvSpPr>
        <p:spPr>
          <a:xfrm>
            <a:off x="360206" y="0"/>
            <a:ext cx="7886700" cy="1325563"/>
          </a:xfrm>
        </p:spPr>
        <p:txBody>
          <a:bodyPr/>
          <a:lstStyle/>
          <a:p>
            <a:pPr eaLnBrk="1" hangingPunct="1"/>
            <a:r>
              <a:rPr lang="fr-FR" altLang="fr-FR" sz="3200" dirty="0" smtClean="0">
                <a:latin typeface="Open Sans Light" panose="020B0306030504020204" pitchFamily="34" charset="0"/>
                <a:ea typeface="Open Sans Light" panose="020B0306030504020204" pitchFamily="34" charset="0"/>
                <a:cs typeface="Open Sans Light" panose="020B0306030504020204" pitchFamily="34" charset="0"/>
              </a:rPr>
              <a:t>For </a:t>
            </a:r>
            <a:r>
              <a:rPr lang="fr-FR" altLang="fr-FR" sz="3200" dirty="0" err="1" smtClean="0">
                <a:latin typeface="Open Sans Light" panose="020B0306030504020204" pitchFamily="34" charset="0"/>
                <a:ea typeface="Open Sans Light" panose="020B0306030504020204" pitchFamily="34" charset="0"/>
                <a:cs typeface="Open Sans Light" panose="020B0306030504020204" pitchFamily="34" charset="0"/>
              </a:rPr>
              <a:t>your</a:t>
            </a:r>
            <a:r>
              <a:rPr lang="fr-FR" altLang="fr-FR" sz="3200" dirty="0" smtClean="0">
                <a:latin typeface="Open Sans Light" panose="020B0306030504020204" pitchFamily="34" charset="0"/>
                <a:ea typeface="Open Sans Light" panose="020B0306030504020204" pitchFamily="34" charset="0"/>
                <a:cs typeface="Open Sans Light" panose="020B0306030504020204" pitchFamily="34" charset="0"/>
              </a:rPr>
              <a:t> </a:t>
            </a:r>
            <a:r>
              <a:rPr lang="fr-FR" altLang="fr-FR" sz="3200" dirty="0" err="1" smtClean="0">
                <a:latin typeface="Open Sans bold" panose="020B0806030504020204" pitchFamily="34" charset="0"/>
                <a:ea typeface="Open Sans bold" panose="020B0806030504020204" pitchFamily="34" charset="0"/>
                <a:cs typeface="Open Sans bold" panose="020B0806030504020204" pitchFamily="34" charset="0"/>
              </a:rPr>
              <a:t>Listening</a:t>
            </a:r>
            <a:r>
              <a:rPr lang="fr-FR" altLang="fr-FR" sz="3200" dirty="0" smtClean="0">
                <a:latin typeface="Open Sans bold" panose="020B0806030504020204" pitchFamily="34" charset="0"/>
                <a:ea typeface="Open Sans bold" panose="020B0806030504020204" pitchFamily="34" charset="0"/>
                <a:cs typeface="Open Sans bold" panose="020B0806030504020204" pitchFamily="34" charset="0"/>
              </a:rPr>
              <a:t> </a:t>
            </a:r>
            <a:r>
              <a:rPr lang="fr-FR" altLang="fr-FR" sz="3200" dirty="0" err="1" smtClean="0">
                <a:latin typeface="Open Sans bold" panose="020B0806030504020204" pitchFamily="34" charset="0"/>
                <a:ea typeface="Open Sans bold" panose="020B0806030504020204" pitchFamily="34" charset="0"/>
                <a:cs typeface="Open Sans bold" panose="020B0806030504020204" pitchFamily="34" charset="0"/>
              </a:rPr>
              <a:t>skills</a:t>
            </a:r>
            <a:endParaRPr lang="fr-FR" altLang="fr-FR" sz="3200" dirty="0">
              <a:latin typeface="Open Sans bold" panose="020B0806030504020204" pitchFamily="34" charset="0"/>
              <a:ea typeface="Open Sans bold" panose="020B0806030504020204" pitchFamily="34" charset="0"/>
              <a:cs typeface="Open Sans bold" panose="020B0806030504020204" pitchFamily="34" charset="0"/>
            </a:endParaRPr>
          </a:p>
        </p:txBody>
      </p:sp>
      <p:sp>
        <p:nvSpPr>
          <p:cNvPr id="22530" name="Espace réservé du contenu 2"/>
          <p:cNvSpPr>
            <a:spLocks noGrp="1"/>
          </p:cNvSpPr>
          <p:nvPr>
            <p:ph idx="1"/>
          </p:nvPr>
        </p:nvSpPr>
        <p:spPr>
          <a:xfrm>
            <a:off x="552449" y="1464733"/>
            <a:ext cx="8371417" cy="4490556"/>
          </a:xfrm>
        </p:spPr>
        <p:txBody>
          <a:bodyPr>
            <a:normAutofit lnSpcReduction="10000"/>
          </a:bodyPr>
          <a:lstStyle/>
          <a:p>
            <a:pPr marL="0" indent="0" eaLnBrk="1" hangingPunct="1">
              <a:buNone/>
            </a:pPr>
            <a:r>
              <a:rPr lang="fr-FR" altLang="fr-FR" b="1" dirty="0" err="1" smtClean="0">
                <a:ea typeface="ＭＳ Ｐゴシック" charset="-128"/>
              </a:rPr>
              <a:t>Listen</a:t>
            </a:r>
            <a:r>
              <a:rPr lang="fr-FR" altLang="fr-FR" b="1" dirty="0" smtClean="0">
                <a:ea typeface="ＭＳ Ｐゴシック" charset="-128"/>
              </a:rPr>
              <a:t> and Read at the </a:t>
            </a:r>
            <a:r>
              <a:rPr lang="fr-FR" altLang="fr-FR" b="1" dirty="0" err="1" smtClean="0">
                <a:ea typeface="ＭＳ Ｐゴシック" charset="-128"/>
              </a:rPr>
              <a:t>same</a:t>
            </a:r>
            <a:r>
              <a:rPr lang="fr-FR" altLang="fr-FR" b="1" dirty="0" smtClean="0">
                <a:ea typeface="ＭＳ Ｐゴシック" charset="-128"/>
              </a:rPr>
              <a:t> time </a:t>
            </a:r>
          </a:p>
          <a:p>
            <a:pPr marL="0" indent="0" eaLnBrk="1" hangingPunct="1">
              <a:buNone/>
            </a:pPr>
            <a:endParaRPr lang="fr-FR" altLang="fr-FR" dirty="0">
              <a:ea typeface="ＭＳ Ｐゴシック" charset="-128"/>
            </a:endParaRPr>
          </a:p>
          <a:p>
            <a:pPr lvl="1" eaLnBrk="1" hangingPunct="1"/>
            <a:r>
              <a:rPr lang="fr-FR" altLang="fr-FR" dirty="0">
                <a:ea typeface="ＭＳ Ｐゴシック" charset="-128"/>
                <a:hlinkClick r:id="rId3"/>
              </a:rPr>
              <a:t>http://www.bbc.co.uk/learningenglish/english/features/6-minute-english </a:t>
            </a:r>
            <a:r>
              <a:rPr lang="fr-FR" altLang="fr-FR" dirty="0">
                <a:ea typeface="ＭＳ Ｐゴシック" charset="-128"/>
              </a:rPr>
              <a:t>	</a:t>
            </a:r>
            <a:r>
              <a:rPr lang="fr-FR" altLang="fr-FR" sz="2200" b="1" i="1" dirty="0">
                <a:ea typeface="ＭＳ Ｐゴシック" charset="-128"/>
              </a:rPr>
              <a:t>APP</a:t>
            </a:r>
            <a:r>
              <a:rPr lang="fr-FR" altLang="fr-FR" sz="2200" i="1" dirty="0">
                <a:ea typeface="ＭＳ Ｐゴシック" charset="-128"/>
              </a:rPr>
              <a:t> bbc </a:t>
            </a:r>
            <a:r>
              <a:rPr lang="fr-FR" altLang="fr-FR" sz="2200" i="1" dirty="0" err="1">
                <a:ea typeface="ＭＳ Ｐゴシック" charset="-128"/>
              </a:rPr>
              <a:t>learning</a:t>
            </a:r>
            <a:r>
              <a:rPr lang="fr-FR" altLang="fr-FR" sz="2200" i="1" dirty="0">
                <a:ea typeface="ＭＳ Ｐゴシック" charset="-128"/>
              </a:rPr>
              <a:t> English + </a:t>
            </a:r>
            <a:r>
              <a:rPr lang="fr-FR" altLang="fr-FR" sz="2200" i="1" dirty="0" smtClean="0">
                <a:ea typeface="ＭＳ Ｐゴシック" charset="-128"/>
              </a:rPr>
              <a:t>Podcast</a:t>
            </a:r>
            <a:endParaRPr lang="fr-FR" altLang="fr-FR" i="1" dirty="0" smtClean="0">
              <a:ea typeface="ＭＳ Ｐゴシック" charset="-128"/>
            </a:endParaRPr>
          </a:p>
          <a:p>
            <a:pPr marL="457200" lvl="1" indent="0" eaLnBrk="1" hangingPunct="1">
              <a:buNone/>
            </a:pPr>
            <a:endParaRPr lang="fr-FR" altLang="fr-FR" i="1" dirty="0">
              <a:ea typeface="ＭＳ Ｐゴシック" charset="-128"/>
            </a:endParaRPr>
          </a:p>
          <a:p>
            <a:pPr lvl="1" eaLnBrk="1" hangingPunct="1"/>
            <a:r>
              <a:rPr lang="fr-FR" altLang="fr-FR" u="sng" dirty="0">
                <a:ea typeface="ＭＳ Ｐゴシック" charset="-128"/>
                <a:hlinkClick r:id="rId4"/>
              </a:rPr>
              <a:t>http://www.real-english.com</a:t>
            </a:r>
            <a:r>
              <a:rPr lang="fr-FR" altLang="fr-FR" u="sng" dirty="0" smtClean="0">
                <a:ea typeface="ＭＳ Ｐゴシック" charset="-128"/>
                <a:hlinkClick r:id="rId4"/>
              </a:rPr>
              <a:t>/</a:t>
            </a:r>
            <a:endParaRPr lang="fr-FR" altLang="fr-FR" u="sng" dirty="0" smtClean="0">
              <a:ea typeface="ＭＳ Ｐゴシック" charset="-128"/>
            </a:endParaRPr>
          </a:p>
          <a:p>
            <a:pPr marL="457200" lvl="1" indent="0" eaLnBrk="1" hangingPunct="1">
              <a:buNone/>
            </a:pPr>
            <a:r>
              <a:rPr lang="fr-FR" altLang="fr-FR" dirty="0">
                <a:ea typeface="ＭＳ Ｐゴシック" charset="-128"/>
              </a:rPr>
              <a:t>		</a:t>
            </a:r>
            <a:endParaRPr lang="fr-FR" altLang="fr-FR" sz="2200" dirty="0">
              <a:ea typeface="ＭＳ Ｐゴシック" charset="-128"/>
            </a:endParaRPr>
          </a:p>
          <a:p>
            <a:pPr lvl="1" eaLnBrk="1" hangingPunct="1"/>
            <a:r>
              <a:rPr lang="fr-FR" altLang="fr-FR" u="sng" dirty="0">
                <a:ea typeface="ＭＳ Ｐゴシック" charset="-128"/>
                <a:hlinkClick r:id="rId5"/>
              </a:rPr>
              <a:t>http://learningenglish.voanews.com/media/all/learning-english-tv/latest.html?z=3613</a:t>
            </a:r>
            <a:r>
              <a:rPr lang="fr-FR" altLang="fr-FR" dirty="0">
                <a:ea typeface="ＭＳ Ｐゴシック" charset="-128"/>
              </a:rPr>
              <a:t>	</a:t>
            </a:r>
            <a:r>
              <a:rPr lang="fr-FR" altLang="fr-FR" b="1" i="1" dirty="0">
                <a:ea typeface="ＭＳ Ｐゴシック" charset="-128"/>
              </a:rPr>
              <a:t> </a:t>
            </a:r>
            <a:r>
              <a:rPr lang="fr-FR" altLang="fr-FR" sz="2000" b="1" i="1" dirty="0">
                <a:ea typeface="ＭＳ Ｐゴシック" charset="-128"/>
              </a:rPr>
              <a:t>APP </a:t>
            </a:r>
            <a:r>
              <a:rPr lang="fr-FR" altLang="fr-FR" sz="2000" i="1" dirty="0" smtClean="0">
                <a:ea typeface="ＭＳ Ｐゴシック" charset="-128"/>
              </a:rPr>
              <a:t>VOA</a:t>
            </a:r>
          </a:p>
          <a:p>
            <a:pPr marL="457200" lvl="1" indent="0" eaLnBrk="1" hangingPunct="1">
              <a:buNone/>
            </a:pPr>
            <a:endParaRPr lang="fr-FR" altLang="fr-FR" u="sng" dirty="0">
              <a:ea typeface="ＭＳ Ｐゴシック" charset="-128"/>
            </a:endParaRPr>
          </a:p>
          <a:p>
            <a:pPr lvl="1" eaLnBrk="1" hangingPunct="1"/>
            <a:r>
              <a:rPr lang="fr-FR" altLang="fr-FR" u="sng" dirty="0">
                <a:ea typeface="ＭＳ Ｐゴシック" charset="-128"/>
                <a:hlinkClick r:id="rId6"/>
              </a:rPr>
              <a:t>http://learnenglish.britishcouncil.org/en/magazine</a:t>
            </a:r>
            <a:r>
              <a:rPr lang="fr-FR" altLang="fr-FR" dirty="0">
                <a:ea typeface="ＭＳ Ｐゴシック" charset="-128"/>
              </a:rPr>
              <a:t>	</a:t>
            </a:r>
            <a:r>
              <a:rPr lang="fr-FR" altLang="fr-FR" b="1" i="1" dirty="0">
                <a:ea typeface="ＭＳ Ｐゴシック" charset="-128"/>
              </a:rPr>
              <a:t> 		</a:t>
            </a:r>
            <a:r>
              <a:rPr lang="fr-FR" altLang="fr-FR" sz="2000" b="1" i="1" dirty="0">
                <a:ea typeface="ＭＳ Ｐゴシック" charset="-128"/>
              </a:rPr>
              <a:t>APP </a:t>
            </a:r>
            <a:r>
              <a:rPr lang="fr-FR" altLang="fr-FR" sz="2000" i="1" dirty="0">
                <a:ea typeface="ＭＳ Ｐゴシック" charset="-128"/>
              </a:rPr>
              <a:t>British Council (</a:t>
            </a:r>
            <a:r>
              <a:rPr lang="fr-FR" altLang="fr-FR" sz="2000" i="1" dirty="0" err="1">
                <a:ea typeface="ＭＳ Ｐゴシック" charset="-128"/>
              </a:rPr>
              <a:t>glossary</a:t>
            </a:r>
            <a:r>
              <a:rPr lang="fr-FR" altLang="fr-FR" sz="2000" i="1" dirty="0">
                <a:ea typeface="ＭＳ Ｐゴシック" charset="-128"/>
              </a:rPr>
              <a:t>+++)</a:t>
            </a:r>
            <a:endParaRPr lang="fr-FR" altLang="fr-FR" sz="2000" dirty="0">
              <a:ea typeface="ＭＳ Ｐゴシック" charset="-128"/>
            </a:endParaRPr>
          </a:p>
        </p:txBody>
      </p:sp>
    </p:spTree>
    <p:extLst>
      <p:ext uri="{BB962C8B-B14F-4D97-AF65-F5344CB8AC3E}">
        <p14:creationId xmlns:p14="http://schemas.microsoft.com/office/powerpoint/2010/main" val="838908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258606" y="205692"/>
            <a:ext cx="8134350" cy="1325563"/>
          </a:xfrm>
        </p:spPr>
        <p:txBody>
          <a:bodyPr>
            <a:normAutofit/>
          </a:bodyPr>
          <a:lstStyle/>
          <a:p>
            <a:pPr eaLnBrk="1" hangingPunct="1"/>
            <a:r>
              <a:rPr lang="fr-FR" altLang="fr-FR" sz="3200" dirty="0" err="1">
                <a:latin typeface="Open Sans bold" panose="020B0806030504020204" pitchFamily="34" charset="0"/>
                <a:ea typeface="Open Sans bold" panose="020B0806030504020204" pitchFamily="34" charset="0"/>
                <a:cs typeface="Open Sans bold" panose="020B0806030504020204" pitchFamily="34" charset="0"/>
              </a:rPr>
              <a:t>Let’s</a:t>
            </a:r>
            <a:r>
              <a:rPr lang="fr-FR" altLang="fr-FR" sz="3200" dirty="0">
                <a:latin typeface="Open Sans bold" panose="020B0806030504020204" pitchFamily="34" charset="0"/>
                <a:ea typeface="Open Sans bold" panose="020B0806030504020204" pitchFamily="34" charset="0"/>
                <a:cs typeface="Open Sans bold" panose="020B0806030504020204" pitchFamily="34" charset="0"/>
              </a:rPr>
              <a:t> </a:t>
            </a:r>
            <a:r>
              <a:rPr lang="fr-FR" altLang="fr-FR" sz="3200" dirty="0" err="1">
                <a:latin typeface="Open Sans bold" panose="020B0806030504020204" pitchFamily="34" charset="0"/>
                <a:ea typeface="Open Sans bold" panose="020B0806030504020204" pitchFamily="34" charset="0"/>
                <a:cs typeface="Open Sans bold" panose="020B0806030504020204" pitchFamily="34" charset="0"/>
              </a:rPr>
              <a:t>watch</a:t>
            </a:r>
            <a:r>
              <a:rPr lang="fr-FR" altLang="fr-FR" sz="3200" dirty="0">
                <a:latin typeface="Open Sans bold" panose="020B0806030504020204" pitchFamily="34" charset="0"/>
                <a:ea typeface="Open Sans bold" panose="020B0806030504020204" pitchFamily="34" charset="0"/>
                <a:cs typeface="Open Sans bold" panose="020B0806030504020204" pitchFamily="34" charset="0"/>
              </a:rPr>
              <a:t> or </a:t>
            </a:r>
            <a:r>
              <a:rPr lang="fr-FR" altLang="fr-FR" sz="3200" dirty="0" err="1">
                <a:latin typeface="Open Sans bold" panose="020B0806030504020204" pitchFamily="34" charset="0"/>
                <a:ea typeface="Open Sans bold" panose="020B0806030504020204" pitchFamily="34" charset="0"/>
                <a:cs typeface="Open Sans bold" panose="020B0806030504020204" pitchFamily="34" charset="0"/>
              </a:rPr>
              <a:t>listen</a:t>
            </a:r>
            <a:r>
              <a:rPr lang="fr-FR" altLang="fr-FR" sz="3200" dirty="0">
                <a:latin typeface="Open Sans bold" panose="020B0806030504020204" pitchFamily="34" charset="0"/>
                <a:ea typeface="Open Sans bold" panose="020B0806030504020204" pitchFamily="34" charset="0"/>
                <a:cs typeface="Open Sans bold" panose="020B0806030504020204" pitchFamily="34" charset="0"/>
              </a:rPr>
              <a:t> </a:t>
            </a:r>
            <a:r>
              <a:rPr lang="fr-FR" altLang="fr-FR" sz="3200" dirty="0">
                <a:latin typeface="Open Sans Light" panose="020B0306030504020204" pitchFamily="34" charset="0"/>
                <a:ea typeface="Open Sans Light" panose="020B0306030504020204" pitchFamily="34" charset="0"/>
                <a:cs typeface="Open Sans Light" panose="020B0306030504020204" pitchFamily="34" charset="0"/>
              </a:rPr>
              <a:t>to the news</a:t>
            </a:r>
          </a:p>
        </p:txBody>
      </p:sp>
      <p:sp>
        <p:nvSpPr>
          <p:cNvPr id="25602" name="Espace réservé du contenu 2"/>
          <p:cNvSpPr>
            <a:spLocks noGrp="1"/>
          </p:cNvSpPr>
          <p:nvPr>
            <p:ph idx="1"/>
          </p:nvPr>
        </p:nvSpPr>
        <p:spPr>
          <a:xfrm>
            <a:off x="423333" y="1684868"/>
            <a:ext cx="8301567" cy="4580996"/>
          </a:xfrm>
        </p:spPr>
        <p:txBody>
          <a:bodyPr>
            <a:normAutofit fontScale="85000" lnSpcReduction="10000"/>
          </a:bodyPr>
          <a:lstStyle/>
          <a:p>
            <a:pPr eaLnBrk="1" hangingPunct="1"/>
            <a:r>
              <a:rPr lang="fr-FR" altLang="fr-FR" u="sng" dirty="0">
                <a:solidFill>
                  <a:schemeClr val="tx1"/>
                </a:solidFill>
                <a:ea typeface="ＭＳ Ｐゴシック" charset="-128"/>
                <a:hlinkClick r:id="rId3"/>
              </a:rPr>
              <a:t>http://www.bbc.co.uk/worldservice/learningenglish/language/wordsinthenews/</a:t>
            </a:r>
            <a:r>
              <a:rPr lang="fr-FR" altLang="fr-FR" dirty="0">
                <a:solidFill>
                  <a:schemeClr val="tx1"/>
                </a:solidFill>
                <a:ea typeface="ＭＳ Ｐゴシック" charset="-128"/>
              </a:rPr>
              <a:t> (</a:t>
            </a:r>
            <a:r>
              <a:rPr lang="fr-FR" altLang="fr-FR" dirty="0" err="1">
                <a:solidFill>
                  <a:schemeClr val="tx1"/>
                </a:solidFill>
                <a:ea typeface="ＭＳ Ｐゴシック" charset="-128"/>
              </a:rPr>
              <a:t>explanation</a:t>
            </a:r>
            <a:r>
              <a:rPr lang="fr-FR" altLang="fr-FR" dirty="0">
                <a:solidFill>
                  <a:schemeClr val="tx1"/>
                </a:solidFill>
                <a:ea typeface="ＭＳ Ｐゴシック" charset="-128"/>
              </a:rPr>
              <a:t> of the </a:t>
            </a:r>
            <a:r>
              <a:rPr lang="fr-FR" altLang="fr-FR" dirty="0" err="1">
                <a:solidFill>
                  <a:schemeClr val="tx1"/>
                </a:solidFill>
                <a:ea typeface="ＭＳ Ｐゴシック" charset="-128"/>
              </a:rPr>
              <a:t>voc</a:t>
            </a:r>
            <a:r>
              <a:rPr lang="fr-FR" altLang="fr-FR" dirty="0">
                <a:solidFill>
                  <a:schemeClr val="tx1"/>
                </a:solidFill>
                <a:ea typeface="ＭＳ Ｐゴシック" charset="-128"/>
              </a:rPr>
              <a:t>)			</a:t>
            </a:r>
            <a:r>
              <a:rPr lang="fr-FR" altLang="fr-FR" sz="2600" b="1" i="1" dirty="0">
                <a:ea typeface="ＭＳ Ｐゴシック" charset="-128"/>
              </a:rPr>
              <a:t>APP </a:t>
            </a:r>
            <a:r>
              <a:rPr lang="fr-FR" altLang="fr-FR" sz="2600" i="1" dirty="0">
                <a:ea typeface="ＭＳ Ｐゴシック" charset="-128"/>
              </a:rPr>
              <a:t>EASY Learning English « </a:t>
            </a:r>
            <a:r>
              <a:rPr lang="fr-FR" altLang="fr-FR" sz="2600" i="1" dirty="0" err="1">
                <a:ea typeface="ＭＳ Ｐゴシック" charset="-128"/>
              </a:rPr>
              <a:t>words</a:t>
            </a:r>
            <a:r>
              <a:rPr lang="fr-FR" altLang="fr-FR" sz="2600" i="1" dirty="0">
                <a:ea typeface="ＭＳ Ｐゴシック" charset="-128"/>
              </a:rPr>
              <a:t> in the news </a:t>
            </a:r>
            <a:r>
              <a:rPr lang="fr-FR" altLang="fr-FR" sz="2600" i="1" dirty="0" smtClean="0">
                <a:ea typeface="ＭＳ Ｐゴシック" charset="-128"/>
              </a:rPr>
              <a:t>»</a:t>
            </a:r>
          </a:p>
          <a:p>
            <a:pPr marL="0" indent="0" eaLnBrk="1" hangingPunct="1">
              <a:buNone/>
            </a:pPr>
            <a:endParaRPr lang="fr-FR" altLang="fr-FR" dirty="0">
              <a:solidFill>
                <a:schemeClr val="tx1"/>
              </a:solidFill>
              <a:ea typeface="ＭＳ Ｐゴシック" charset="-128"/>
            </a:endParaRPr>
          </a:p>
          <a:p>
            <a:pPr eaLnBrk="1" hangingPunct="1"/>
            <a:r>
              <a:rPr lang="fr-FR" altLang="fr-FR" u="sng" dirty="0">
                <a:solidFill>
                  <a:schemeClr val="tx1"/>
                </a:solidFill>
                <a:ea typeface="ＭＳ Ｐゴシック" charset="-128"/>
                <a:hlinkClick r:id="rId4"/>
              </a:rPr>
              <a:t>Euronews bulletin in English </a:t>
            </a:r>
            <a:r>
              <a:rPr lang="fr-FR" altLang="fr-FR" u="sng" dirty="0">
                <a:solidFill>
                  <a:schemeClr val="tx1"/>
                </a:solidFill>
                <a:ea typeface="ＭＳ Ｐゴシック" charset="-128"/>
              </a:rPr>
              <a:t>(10 </a:t>
            </a:r>
            <a:r>
              <a:rPr lang="fr-FR" altLang="fr-FR" dirty="0">
                <a:solidFill>
                  <a:schemeClr val="tx1"/>
                </a:solidFill>
                <a:ea typeface="ＭＳ Ｐゴシック" charset="-128"/>
              </a:rPr>
              <a:t>min) </a:t>
            </a:r>
            <a:r>
              <a:rPr lang="fr-FR" altLang="fr-FR" sz="2600" b="1" i="1" dirty="0">
                <a:ea typeface="ＭＳ Ｐゴシック" charset="-128"/>
              </a:rPr>
              <a:t>APP </a:t>
            </a:r>
            <a:r>
              <a:rPr lang="fr-FR" altLang="fr-FR" sz="2600" i="1" dirty="0" err="1">
                <a:ea typeface="ＭＳ Ｐゴシック" charset="-128"/>
              </a:rPr>
              <a:t>Euronews.radio</a:t>
            </a:r>
            <a:r>
              <a:rPr lang="fr-FR" altLang="fr-FR" sz="2600" i="1" dirty="0">
                <a:ea typeface="ＭＳ Ｐゴシック" charset="-128"/>
              </a:rPr>
              <a:t> +</a:t>
            </a:r>
            <a:r>
              <a:rPr lang="fr-FR" altLang="fr-FR" sz="2600" i="1" dirty="0" smtClean="0">
                <a:ea typeface="ＭＳ Ｐゴシック" charset="-128"/>
              </a:rPr>
              <a:t>Podcast</a:t>
            </a:r>
          </a:p>
          <a:p>
            <a:pPr marL="0" indent="0" eaLnBrk="1" hangingPunct="1">
              <a:buNone/>
            </a:pPr>
            <a:endParaRPr lang="fr-FR" altLang="fr-FR" u="sng" dirty="0">
              <a:solidFill>
                <a:schemeClr val="tx1"/>
              </a:solidFill>
              <a:ea typeface="ＭＳ Ｐゴシック" charset="-128"/>
              <a:hlinkClick r:id="rId5"/>
            </a:endParaRPr>
          </a:p>
          <a:p>
            <a:pPr eaLnBrk="1" hangingPunct="1"/>
            <a:r>
              <a:rPr lang="fr-FR" altLang="fr-FR" u="sng" dirty="0">
                <a:solidFill>
                  <a:schemeClr val="tx1"/>
                </a:solidFill>
                <a:ea typeface="ＭＳ Ｐゴシック" charset="-128"/>
                <a:hlinkClick r:id="rId5"/>
              </a:rPr>
              <a:t>CNN-10 (</a:t>
            </a:r>
            <a:r>
              <a:rPr lang="fr-FR" altLang="fr-FR" u="sng" dirty="0">
                <a:solidFill>
                  <a:schemeClr val="tx1"/>
                </a:solidFill>
                <a:ea typeface="ＭＳ Ｐゴシック" charset="-128"/>
              </a:rPr>
              <a:t>10 min</a:t>
            </a:r>
            <a:r>
              <a:rPr lang="fr-FR" altLang="fr-FR" u="sng" dirty="0" smtClean="0">
                <a:solidFill>
                  <a:schemeClr val="tx1"/>
                </a:solidFill>
                <a:ea typeface="ＭＳ Ｐゴシック" charset="-128"/>
              </a:rPr>
              <a:t>)</a:t>
            </a:r>
            <a:r>
              <a:rPr lang="fr-FR" altLang="fr-FR" dirty="0" smtClean="0">
                <a:solidFill>
                  <a:schemeClr val="tx1"/>
                </a:solidFill>
                <a:ea typeface="ＭＳ Ｐゴシック" charset="-128"/>
              </a:rPr>
              <a:t> </a:t>
            </a:r>
            <a:r>
              <a:rPr lang="fr-FR" altLang="fr-FR" sz="2600" b="1" i="1" dirty="0" smtClean="0">
                <a:solidFill>
                  <a:schemeClr val="tx1"/>
                </a:solidFill>
                <a:ea typeface="ＭＳ Ｐゴシック" charset="-128"/>
              </a:rPr>
              <a:t>Podcasts</a:t>
            </a:r>
          </a:p>
          <a:p>
            <a:pPr marL="0" indent="0" eaLnBrk="1" hangingPunct="1">
              <a:buNone/>
            </a:pPr>
            <a:endParaRPr lang="fr-FR" altLang="fr-FR" b="1" u="sng" dirty="0">
              <a:solidFill>
                <a:schemeClr val="tx1"/>
              </a:solidFill>
              <a:ea typeface="ＭＳ Ｐゴシック" charset="-128"/>
            </a:endParaRPr>
          </a:p>
          <a:p>
            <a:pPr eaLnBrk="1" hangingPunct="1"/>
            <a:r>
              <a:rPr lang="fr-FR" altLang="fr-FR" u="sng" dirty="0" err="1">
                <a:solidFill>
                  <a:schemeClr val="tx1"/>
                </a:solidFill>
                <a:ea typeface="ＭＳ Ｐゴシック" charset="-128"/>
                <a:hlinkClick r:id="rId6"/>
              </a:rPr>
              <a:t>EnglishWaves</a:t>
            </a:r>
            <a:r>
              <a:rPr lang="fr-FR" altLang="fr-FR" u="sng" dirty="0">
                <a:solidFill>
                  <a:schemeClr val="tx1"/>
                </a:solidFill>
                <a:ea typeface="ＭＳ Ｐゴシック" charset="-128"/>
                <a:hlinkClick r:id="rId6"/>
              </a:rPr>
              <a:t> (the French radio station </a:t>
            </a:r>
            <a:r>
              <a:rPr lang="fr-FR" altLang="fr-FR" u="sng" dirty="0" err="1">
                <a:solidFill>
                  <a:schemeClr val="tx1"/>
                </a:solidFill>
                <a:ea typeface="ＭＳ Ｐゴシック" charset="-128"/>
                <a:hlinkClick r:id="rId6"/>
              </a:rPr>
              <a:t>that</a:t>
            </a:r>
            <a:r>
              <a:rPr lang="fr-FR" altLang="fr-FR" u="sng" dirty="0">
                <a:solidFill>
                  <a:schemeClr val="tx1"/>
                </a:solidFill>
                <a:ea typeface="ＭＳ Ｐゴシック" charset="-128"/>
                <a:hlinkClick r:id="rId6"/>
              </a:rPr>
              <a:t> </a:t>
            </a:r>
            <a:r>
              <a:rPr lang="fr-FR" altLang="fr-FR" u="sng" dirty="0" err="1">
                <a:solidFill>
                  <a:schemeClr val="tx1"/>
                </a:solidFill>
                <a:ea typeface="ＭＳ Ｐゴシック" charset="-128"/>
                <a:hlinkClick r:id="rId6"/>
              </a:rPr>
              <a:t>speaks</a:t>
            </a:r>
            <a:r>
              <a:rPr lang="fr-FR" altLang="fr-FR" u="sng" dirty="0">
                <a:solidFill>
                  <a:schemeClr val="tx1"/>
                </a:solidFill>
                <a:ea typeface="ＭＳ Ｐゴシック" charset="-128"/>
                <a:hlinkClick r:id="rId6"/>
              </a:rPr>
              <a:t> English</a:t>
            </a:r>
            <a:r>
              <a:rPr lang="fr-FR" altLang="fr-FR" u="sng" dirty="0" smtClean="0">
                <a:solidFill>
                  <a:schemeClr val="tx1"/>
                </a:solidFill>
                <a:ea typeface="ＭＳ Ｐゴシック" charset="-128"/>
                <a:hlinkClick r:id="rId6"/>
              </a:rPr>
              <a:t>)</a:t>
            </a:r>
            <a:endParaRPr lang="fr-FR" altLang="fr-FR" u="sng" dirty="0" smtClean="0">
              <a:solidFill>
                <a:schemeClr val="tx1"/>
              </a:solidFill>
              <a:ea typeface="ＭＳ Ｐゴシック" charset="-128"/>
            </a:endParaRPr>
          </a:p>
          <a:p>
            <a:pPr marL="0" indent="0" eaLnBrk="1" hangingPunct="1">
              <a:buNone/>
            </a:pPr>
            <a:endParaRPr lang="fr-FR" altLang="fr-FR" u="sng" dirty="0">
              <a:solidFill>
                <a:schemeClr val="tx1"/>
              </a:solidFill>
              <a:ea typeface="ＭＳ Ｐゴシック" charset="-128"/>
            </a:endParaRPr>
          </a:p>
          <a:p>
            <a:pPr eaLnBrk="1" hangingPunct="1"/>
            <a:r>
              <a:rPr lang="fr-FR" altLang="fr-FR" dirty="0">
                <a:solidFill>
                  <a:schemeClr val="tx1"/>
                </a:solidFill>
                <a:ea typeface="ＭＳ Ｐゴシック" charset="-128"/>
                <a:hlinkClick r:id="rId7"/>
              </a:rPr>
              <a:t>RFI Bulletin in English </a:t>
            </a:r>
            <a:r>
              <a:rPr lang="fr-FR" altLang="fr-FR" dirty="0">
                <a:solidFill>
                  <a:schemeClr val="tx1"/>
                </a:solidFill>
                <a:ea typeface="ＭＳ Ｐゴシック" charset="-128"/>
              </a:rPr>
              <a:t>(3 min) </a:t>
            </a:r>
            <a:r>
              <a:rPr lang="fr-FR" altLang="fr-FR" sz="2400" b="1" i="1" dirty="0">
                <a:ea typeface="ＭＳ Ｐゴシック" charset="-128"/>
              </a:rPr>
              <a:t>APP </a:t>
            </a:r>
            <a:r>
              <a:rPr lang="fr-FR" altLang="fr-FR" sz="2400" i="1" dirty="0">
                <a:ea typeface="ＭＳ Ｐゴシック" charset="-128"/>
              </a:rPr>
              <a:t>RFI pure radio + Podcast</a:t>
            </a:r>
            <a:endParaRPr lang="fr-FR" altLang="fr-FR" dirty="0">
              <a:solidFill>
                <a:schemeClr val="tx1"/>
              </a:solidFill>
              <a:ea typeface="ＭＳ Ｐゴシック" charset="-128"/>
            </a:endParaRPr>
          </a:p>
        </p:txBody>
      </p:sp>
    </p:spTree>
    <p:extLst>
      <p:ext uri="{BB962C8B-B14F-4D97-AF65-F5344CB8AC3E}">
        <p14:creationId xmlns:p14="http://schemas.microsoft.com/office/powerpoint/2010/main" val="1501525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re 1"/>
          <p:cNvSpPr>
            <a:spLocks noGrp="1"/>
          </p:cNvSpPr>
          <p:nvPr>
            <p:ph type="title"/>
          </p:nvPr>
        </p:nvSpPr>
        <p:spPr>
          <a:xfrm>
            <a:off x="389467" y="131328"/>
            <a:ext cx="8125883" cy="1325563"/>
          </a:xfrm>
        </p:spPr>
        <p:txBody>
          <a:bodyPr>
            <a:normAutofit/>
          </a:bodyPr>
          <a:lstStyle/>
          <a:p>
            <a:pPr eaLnBrk="1" hangingPunct="1"/>
            <a:r>
              <a:rPr lang="fr-FR" altLang="fr-FR" sz="3200" dirty="0" err="1">
                <a:ea typeface="ＭＳ Ｐゴシック" charset="-128"/>
              </a:rPr>
              <a:t>Let’s</a:t>
            </a:r>
            <a:r>
              <a:rPr lang="fr-FR" altLang="fr-FR" sz="3200" dirty="0">
                <a:ea typeface="ＭＳ Ｐゴシック" charset="-128"/>
              </a:rPr>
              <a:t> </a:t>
            </a:r>
            <a:r>
              <a:rPr lang="fr-FR" altLang="fr-FR" sz="3200" dirty="0" err="1">
                <a:ea typeface="ＭＳ Ｐゴシック" charset="-128"/>
              </a:rPr>
              <a:t>read</a:t>
            </a:r>
            <a:r>
              <a:rPr lang="fr-FR" altLang="fr-FR" sz="3200" dirty="0">
                <a:ea typeface="ＭＳ Ｐゴシック" charset="-128"/>
              </a:rPr>
              <a:t> about </a:t>
            </a:r>
            <a:r>
              <a:rPr lang="fr-FR" altLang="fr-FR" sz="3200" dirty="0">
                <a:latin typeface="Open Sans Light" panose="020B0306030504020204" pitchFamily="34" charset="0"/>
                <a:ea typeface="Open Sans Light" panose="020B0306030504020204" pitchFamily="34" charset="0"/>
                <a:cs typeface="Open Sans Light" panose="020B0306030504020204" pitchFamily="34" charset="0"/>
              </a:rPr>
              <a:t>the news</a:t>
            </a:r>
          </a:p>
        </p:txBody>
      </p:sp>
      <p:sp>
        <p:nvSpPr>
          <p:cNvPr id="27650" name="Espace réservé du contenu 2"/>
          <p:cNvSpPr>
            <a:spLocks noGrp="1"/>
          </p:cNvSpPr>
          <p:nvPr>
            <p:ph idx="1"/>
          </p:nvPr>
        </p:nvSpPr>
        <p:spPr>
          <a:xfrm>
            <a:off x="628650" y="1617758"/>
            <a:ext cx="7886700" cy="4129664"/>
          </a:xfrm>
        </p:spPr>
        <p:txBody>
          <a:bodyPr/>
          <a:lstStyle/>
          <a:p>
            <a:pPr eaLnBrk="1" hangingPunct="1"/>
            <a:r>
              <a:rPr lang="fr-FR" altLang="fr-FR" u="sng" dirty="0" smtClean="0">
                <a:ea typeface="ＭＳ Ｐゴシック" charset="-128"/>
                <a:hlinkClick r:id="rId2"/>
              </a:rPr>
              <a:t>http</a:t>
            </a:r>
            <a:r>
              <a:rPr lang="fr-FR" altLang="fr-FR" u="sng" dirty="0">
                <a:ea typeface="ＭＳ Ｐゴシック" charset="-128"/>
                <a:hlinkClick r:id="rId2"/>
              </a:rPr>
              <a:t>://www.onestopenglish.com/skills/news-lessons/monthly-topical-news-lessons/</a:t>
            </a:r>
            <a:r>
              <a:rPr lang="fr-FR" altLang="fr-FR" dirty="0">
                <a:ea typeface="ＭＳ Ｐゴシック" charset="-128"/>
              </a:rPr>
              <a:t> (articles + exercices</a:t>
            </a:r>
            <a:r>
              <a:rPr lang="fr-FR" altLang="fr-FR" dirty="0" smtClean="0">
                <a:ea typeface="ＭＳ Ｐゴシック" charset="-128"/>
              </a:rPr>
              <a:t>)</a:t>
            </a:r>
          </a:p>
          <a:p>
            <a:pPr marL="0" indent="0" eaLnBrk="1" hangingPunct="1">
              <a:buNone/>
            </a:pPr>
            <a:endParaRPr lang="fr-FR" altLang="fr-FR" dirty="0">
              <a:ea typeface="ＭＳ Ｐゴシック" charset="-128"/>
            </a:endParaRPr>
          </a:p>
          <a:p>
            <a:pPr eaLnBrk="1" hangingPunct="1"/>
            <a:r>
              <a:rPr lang="fr-FR" altLang="fr-FR" u="sng" dirty="0">
                <a:ea typeface="ＭＳ Ｐゴシック" charset="-128"/>
                <a:hlinkClick r:id="rId3"/>
              </a:rPr>
              <a:t>http://www.thelocal.fr/</a:t>
            </a:r>
            <a:r>
              <a:rPr lang="fr-FR" altLang="fr-FR" u="sng" dirty="0">
                <a:ea typeface="ＭＳ Ｐゴシック" charset="-128"/>
              </a:rPr>
              <a:t> (</a:t>
            </a:r>
            <a:r>
              <a:rPr lang="fr-FR" altLang="fr-FR" u="sng" dirty="0" err="1">
                <a:ea typeface="ＭＳ Ｐゴシック" charset="-128"/>
              </a:rPr>
              <a:t>France’s</a:t>
            </a:r>
            <a:r>
              <a:rPr lang="fr-FR" altLang="fr-FR" u="sng" dirty="0">
                <a:ea typeface="ＭＳ Ｐゴシック" charset="-128"/>
              </a:rPr>
              <a:t> news in English)</a:t>
            </a:r>
            <a:r>
              <a:rPr lang="fr-FR" altLang="fr-FR" dirty="0">
                <a:ea typeface="ＭＳ Ｐゴシック" charset="-128"/>
              </a:rPr>
              <a:t>			</a:t>
            </a:r>
            <a:r>
              <a:rPr lang="fr-FR" altLang="fr-FR" sz="2000" b="1" i="1" dirty="0">
                <a:ea typeface="ＭＳ Ｐゴシック" charset="-128"/>
              </a:rPr>
              <a:t>APP </a:t>
            </a:r>
            <a:r>
              <a:rPr lang="fr-FR" altLang="fr-FR" sz="2000" i="1" dirty="0">
                <a:ea typeface="ＭＳ Ｐゴシック" charset="-128"/>
              </a:rPr>
              <a:t>The Local</a:t>
            </a:r>
            <a:r>
              <a:rPr lang="fr-FR" altLang="fr-FR" sz="2000" dirty="0">
                <a:ea typeface="ＭＳ Ｐゴシック" charset="-128"/>
              </a:rPr>
              <a:t> </a:t>
            </a:r>
            <a:endParaRPr lang="fr-FR" altLang="fr-FR" dirty="0">
              <a:ea typeface="ＭＳ Ｐゴシック" charset="-128"/>
            </a:endParaRPr>
          </a:p>
        </p:txBody>
      </p:sp>
    </p:spTree>
    <p:extLst>
      <p:ext uri="{BB962C8B-B14F-4D97-AF65-F5344CB8AC3E}">
        <p14:creationId xmlns:p14="http://schemas.microsoft.com/office/powerpoint/2010/main" val="482218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6117" y="177368"/>
            <a:ext cx="7886700" cy="1325563"/>
          </a:xfrm>
        </p:spPr>
        <p:txBody>
          <a:bodyPr>
            <a:normAutofit/>
          </a:bodyPr>
          <a:lstStyle/>
          <a:p>
            <a:pPr eaLnBrk="1" hangingPunct="1">
              <a:defRPr/>
            </a:pPr>
            <a:r>
              <a:rPr lang="fr-FR" altLang="fr-FR" sz="3200" dirty="0" err="1">
                <a:ea typeface="ＭＳ Ｐゴシック" charset="-128"/>
              </a:rPr>
              <a:t>Practise</a:t>
            </a:r>
            <a:r>
              <a:rPr lang="fr-FR" altLang="fr-FR" sz="3200" dirty="0">
                <a:ea typeface="ＭＳ Ｐゴシック" charset="-128"/>
              </a:rPr>
              <a:t> English </a:t>
            </a:r>
            <a:r>
              <a:rPr lang="fr-FR" altLang="fr-FR" sz="3200" dirty="0" smtClean="0">
                <a:ea typeface="ＭＳ Ｐゴシック" charset="-128"/>
              </a:rPr>
              <a:t/>
            </a:r>
            <a:br>
              <a:rPr lang="fr-FR" altLang="fr-FR" sz="3200" dirty="0" smtClean="0">
                <a:ea typeface="ＭＳ Ｐゴシック" charset="-128"/>
              </a:rPr>
            </a:br>
            <a:r>
              <a:rPr lang="fr-FR" altLang="fr-FR" sz="3200" dirty="0" smtClean="0">
                <a:ea typeface="ＭＳ Ｐゴシック" charset="-128"/>
              </a:rPr>
              <a:t>and </a:t>
            </a:r>
            <a:r>
              <a:rPr lang="fr-FR" altLang="fr-FR" sz="3200" dirty="0" err="1">
                <a:ea typeface="ＭＳ Ｐゴシック" charset="-128"/>
              </a:rPr>
              <a:t>learn</a:t>
            </a:r>
            <a:r>
              <a:rPr lang="fr-FR" altLang="fr-FR" sz="3200" dirty="0">
                <a:ea typeface="ＭＳ Ｐゴシック" charset="-128"/>
              </a:rPr>
              <a:t> </a:t>
            </a:r>
            <a:r>
              <a:rPr lang="fr-FR" altLang="fr-FR" sz="3200" dirty="0">
                <a:latin typeface="Open Sans Light" panose="020B0306030504020204" pitchFamily="34" charset="0"/>
                <a:ea typeface="Open Sans Light" panose="020B0306030504020204" pitchFamily="34" charset="0"/>
                <a:cs typeface="Open Sans Light" panose="020B0306030504020204" pitchFamily="34" charset="0"/>
              </a:rPr>
              <a:t>new things</a:t>
            </a:r>
          </a:p>
        </p:txBody>
      </p:sp>
      <p:sp>
        <p:nvSpPr>
          <p:cNvPr id="28674" name="Espace réservé du contenu 2"/>
          <p:cNvSpPr>
            <a:spLocks noGrp="1"/>
          </p:cNvSpPr>
          <p:nvPr>
            <p:ph idx="1"/>
          </p:nvPr>
        </p:nvSpPr>
        <p:spPr>
          <a:xfrm>
            <a:off x="372533" y="1825625"/>
            <a:ext cx="8483600" cy="4129664"/>
          </a:xfrm>
        </p:spPr>
        <p:txBody>
          <a:bodyPr>
            <a:normAutofit/>
          </a:bodyPr>
          <a:lstStyle/>
          <a:p>
            <a:pPr marL="0" indent="0">
              <a:buNone/>
              <a:defRPr/>
            </a:pPr>
            <a:r>
              <a:rPr lang="fr-FR" altLang="fr-FR" b="1" dirty="0" smtClean="0">
                <a:ea typeface="ＭＳ Ｐゴシック" charset="-128"/>
              </a:rPr>
              <a:t>&gt; </a:t>
            </a:r>
            <a:r>
              <a:rPr lang="fr-FR" altLang="fr-FR" b="1" dirty="0" err="1" smtClean="0">
                <a:ea typeface="ＭＳ Ｐゴシック" charset="-128"/>
              </a:rPr>
              <a:t>With</a:t>
            </a:r>
            <a:r>
              <a:rPr lang="fr-FR" altLang="fr-FR" b="1" dirty="0" smtClean="0">
                <a:ea typeface="ＭＳ Ｐゴシック" charset="-128"/>
              </a:rPr>
              <a:t> </a:t>
            </a:r>
            <a:r>
              <a:rPr lang="fr-FR" altLang="fr-FR" b="1" dirty="0">
                <a:ea typeface="ＭＳ Ｐゴシック" charset="-128"/>
              </a:rPr>
              <a:t>Ted </a:t>
            </a:r>
            <a:r>
              <a:rPr lang="fr-FR" altLang="fr-FR" b="1" dirty="0" err="1">
                <a:ea typeface="ＭＳ Ｐゴシック" charset="-128"/>
              </a:rPr>
              <a:t>Talks</a:t>
            </a:r>
            <a:r>
              <a:rPr lang="fr-FR" altLang="fr-FR" b="1" dirty="0">
                <a:ea typeface="ＭＳ Ｐゴシック" charset="-128"/>
              </a:rPr>
              <a:t> and Ted Ed</a:t>
            </a:r>
            <a:endParaRPr lang="fr-FR" altLang="fr-FR" u="sng" dirty="0">
              <a:ea typeface="ＭＳ Ｐゴシック" charset="-128"/>
              <a:hlinkClick r:id="rId3"/>
            </a:endParaRPr>
          </a:p>
          <a:p>
            <a:pPr>
              <a:defRPr/>
            </a:pPr>
            <a:r>
              <a:rPr lang="fr-FR" altLang="fr-FR" u="sng" dirty="0">
                <a:ea typeface="ＭＳ Ｐゴシック" charset="-128"/>
                <a:hlinkClick r:id="rId3"/>
              </a:rPr>
              <a:t>http://www.ted.com/talks</a:t>
            </a:r>
            <a:r>
              <a:rPr lang="fr-FR" altLang="fr-FR" dirty="0">
                <a:ea typeface="ＭＳ Ｐゴシック" charset="-128"/>
              </a:rPr>
              <a:t> (</a:t>
            </a:r>
            <a:r>
              <a:rPr lang="fr-FR" altLang="fr-FR" dirty="0" err="1">
                <a:ea typeface="ＭＳ Ｐゴシック" charset="-128"/>
              </a:rPr>
              <a:t>interesting</a:t>
            </a:r>
            <a:r>
              <a:rPr lang="fr-FR" altLang="fr-FR" dirty="0">
                <a:ea typeface="ＭＳ Ｐゴシック" charset="-128"/>
              </a:rPr>
              <a:t> </a:t>
            </a:r>
            <a:r>
              <a:rPr lang="fr-FR" altLang="fr-FR" dirty="0" err="1">
                <a:ea typeface="ＭＳ Ｐゴシック" charset="-128"/>
              </a:rPr>
              <a:t>talks</a:t>
            </a:r>
            <a:r>
              <a:rPr lang="fr-FR" altLang="fr-FR" dirty="0">
                <a:ea typeface="ＭＳ Ｐゴシック" charset="-128"/>
              </a:rPr>
              <a:t> </a:t>
            </a:r>
            <a:r>
              <a:rPr lang="fr-FR" altLang="fr-FR" dirty="0" err="1">
                <a:ea typeface="ＭＳ Ｐゴシック" charset="-128"/>
              </a:rPr>
              <a:t>with</a:t>
            </a:r>
            <a:r>
              <a:rPr lang="fr-FR" altLang="fr-FR" dirty="0">
                <a:ea typeface="ＭＳ Ｐゴシック" charset="-128"/>
              </a:rPr>
              <a:t> </a:t>
            </a:r>
            <a:r>
              <a:rPr lang="fr-FR" altLang="fr-FR" dirty="0" err="1">
                <a:ea typeface="ＭＳ Ｐゴシック" charset="-128"/>
              </a:rPr>
              <a:t>subtitles</a:t>
            </a:r>
            <a:r>
              <a:rPr lang="fr-FR" altLang="fr-FR" dirty="0">
                <a:ea typeface="ＭＳ Ｐゴシック" charset="-128"/>
              </a:rPr>
              <a:t> in English)	</a:t>
            </a:r>
            <a:r>
              <a:rPr lang="fr-FR" altLang="fr-FR" sz="2000" b="1" i="1" dirty="0">
                <a:ea typeface="ＭＳ Ｐゴシック" charset="-128"/>
              </a:rPr>
              <a:t>APP </a:t>
            </a:r>
            <a:r>
              <a:rPr lang="fr-FR" altLang="fr-FR" sz="2000" i="1" dirty="0">
                <a:ea typeface="ＭＳ Ｐゴシック" charset="-128"/>
              </a:rPr>
              <a:t>Ted </a:t>
            </a:r>
            <a:r>
              <a:rPr lang="fr-FR" altLang="fr-FR" sz="2000" i="1" dirty="0" err="1">
                <a:ea typeface="ＭＳ Ｐゴシック" charset="-128"/>
              </a:rPr>
              <a:t>Conference</a:t>
            </a:r>
            <a:r>
              <a:rPr lang="fr-FR" altLang="fr-FR" sz="2000" i="1" dirty="0">
                <a:ea typeface="ＭＳ Ｐゴシック" charset="-128"/>
              </a:rPr>
              <a:t> + Podcasts</a:t>
            </a:r>
          </a:p>
          <a:p>
            <a:pPr>
              <a:defRPr/>
            </a:pPr>
            <a:r>
              <a:rPr lang="fr-FR" altLang="fr-FR" dirty="0">
                <a:ea typeface="ＭＳ Ｐゴシック" charset="-128"/>
                <a:hlinkClick r:id="rId4"/>
              </a:rPr>
              <a:t>https://ed.ted.com</a:t>
            </a:r>
            <a:r>
              <a:rPr lang="fr-FR" altLang="fr-FR" dirty="0" smtClean="0">
                <a:ea typeface="ＭＳ Ｐゴシック" charset="-128"/>
                <a:hlinkClick r:id="rId4"/>
              </a:rPr>
              <a:t>/</a:t>
            </a:r>
            <a:r>
              <a:rPr lang="fr-FR" altLang="fr-FR" dirty="0" smtClean="0">
                <a:ea typeface="ＭＳ Ｐゴシック" charset="-128"/>
              </a:rPr>
              <a:t> </a:t>
            </a:r>
            <a:r>
              <a:rPr lang="fr-FR" altLang="fr-FR" sz="2000" dirty="0" smtClean="0">
                <a:ea typeface="ＭＳ Ｐゴシック" charset="-128"/>
              </a:rPr>
              <a:t>(</a:t>
            </a:r>
            <a:r>
              <a:rPr lang="fr-FR" altLang="fr-FR" sz="2000" dirty="0">
                <a:ea typeface="ＭＳ Ｐゴシック" charset="-128"/>
              </a:rPr>
              <a:t>short </a:t>
            </a:r>
            <a:r>
              <a:rPr lang="fr-FR" altLang="fr-FR" sz="2000" dirty="0" err="1">
                <a:ea typeface="ＭＳ Ｐゴシック" charset="-128"/>
              </a:rPr>
              <a:t>education</a:t>
            </a:r>
            <a:r>
              <a:rPr lang="fr-FR" altLang="fr-FR" sz="2000" dirty="0">
                <a:ea typeface="ＭＳ Ｐゴシック" charset="-128"/>
              </a:rPr>
              <a:t> </a:t>
            </a:r>
            <a:r>
              <a:rPr lang="fr-FR" altLang="fr-FR" sz="2000" dirty="0" err="1">
                <a:ea typeface="ＭＳ Ｐゴシック" charset="-128"/>
              </a:rPr>
              <a:t>videos</a:t>
            </a:r>
            <a:r>
              <a:rPr lang="fr-FR" altLang="fr-FR" sz="2000" dirty="0">
                <a:ea typeface="ＭＳ Ｐゴシック" charset="-128"/>
              </a:rPr>
              <a:t>)</a:t>
            </a:r>
          </a:p>
          <a:p>
            <a:pPr>
              <a:defRPr/>
            </a:pPr>
            <a:endParaRPr lang="fr-FR" altLang="fr-FR" dirty="0">
              <a:ea typeface="ＭＳ Ｐゴシック" charset="-128"/>
            </a:endParaRPr>
          </a:p>
          <a:p>
            <a:pPr marL="0" indent="0">
              <a:buNone/>
              <a:defRPr/>
            </a:pPr>
            <a:r>
              <a:rPr lang="fr-FR" altLang="fr-FR" b="1" dirty="0" smtClean="0">
                <a:ea typeface="ＭＳ Ｐゴシック" charset="-128"/>
              </a:rPr>
              <a:t>&gt; </a:t>
            </a:r>
            <a:r>
              <a:rPr lang="fr-FR" altLang="fr-FR" b="1" dirty="0" err="1" smtClean="0">
                <a:ea typeface="ＭＳ Ｐゴシック" charset="-128"/>
              </a:rPr>
              <a:t>With</a:t>
            </a:r>
            <a:r>
              <a:rPr lang="fr-FR" altLang="fr-FR" b="1" dirty="0" smtClean="0">
                <a:ea typeface="ＭＳ Ｐゴシック" charset="-128"/>
              </a:rPr>
              <a:t> </a:t>
            </a:r>
            <a:r>
              <a:rPr lang="fr-FR" altLang="fr-FR" b="1" dirty="0">
                <a:ea typeface="ＭＳ Ｐゴシック" charset="-128"/>
              </a:rPr>
              <a:t>a MOOC (Massive Open Online Course):</a:t>
            </a:r>
          </a:p>
          <a:p>
            <a:pPr>
              <a:defRPr/>
            </a:pPr>
            <a:r>
              <a:rPr lang="fr-FR" altLang="fr-FR" dirty="0">
                <a:ea typeface="ＭＳ Ｐゴシック" charset="-128"/>
                <a:hlinkClick r:id="rId5"/>
              </a:rPr>
              <a:t>https://www.coursera.org</a:t>
            </a:r>
            <a:r>
              <a:rPr lang="fr-FR" altLang="fr-FR" dirty="0">
                <a:ea typeface="ＭＳ Ｐゴシック" charset="-128"/>
              </a:rPr>
              <a:t>	</a:t>
            </a:r>
            <a:r>
              <a:rPr lang="fr-FR" altLang="fr-FR" sz="2000" b="1" i="1" dirty="0">
                <a:ea typeface="ＭＳ Ｐゴシック" charset="-128"/>
              </a:rPr>
              <a:t>APP </a:t>
            </a:r>
            <a:r>
              <a:rPr lang="fr-FR" altLang="fr-FR" sz="2000" i="1" dirty="0">
                <a:ea typeface="ＭＳ Ｐゴシック" charset="-128"/>
              </a:rPr>
              <a:t>Coursera</a:t>
            </a:r>
            <a:endParaRPr lang="fr-FR" altLang="fr-FR" i="1" dirty="0">
              <a:ea typeface="ＭＳ Ｐゴシック" charset="-128"/>
            </a:endParaRPr>
          </a:p>
          <a:p>
            <a:pPr>
              <a:defRPr/>
            </a:pPr>
            <a:r>
              <a:rPr lang="fr-FR" altLang="fr-FR" dirty="0">
                <a:ea typeface="ＭＳ Ｐゴシック" charset="-128"/>
                <a:hlinkClick r:id="rId6"/>
              </a:rPr>
              <a:t>https://www.edx.org</a:t>
            </a:r>
            <a:endParaRPr lang="fr-FR" altLang="fr-FR" dirty="0">
              <a:ea typeface="ＭＳ Ｐゴシック" charset="-128"/>
            </a:endParaRPr>
          </a:p>
          <a:p>
            <a:pPr eaLnBrk="1" hangingPunct="1"/>
            <a:endParaRPr lang="fr-FR" altLang="fr-FR" dirty="0">
              <a:ea typeface="ＭＳ Ｐゴシック" charset="-128"/>
            </a:endParaRPr>
          </a:p>
          <a:p>
            <a:pPr eaLnBrk="1" hangingPunct="1"/>
            <a:endParaRPr lang="fr-FR" altLang="fr-FR" dirty="0">
              <a:ea typeface="ＭＳ Ｐゴシック" charset="-128"/>
            </a:endParaRPr>
          </a:p>
        </p:txBody>
      </p:sp>
    </p:spTree>
    <p:extLst>
      <p:ext uri="{BB962C8B-B14F-4D97-AF65-F5344CB8AC3E}">
        <p14:creationId xmlns:p14="http://schemas.microsoft.com/office/powerpoint/2010/main" val="918253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re 1"/>
          <p:cNvSpPr>
            <a:spLocks noGrp="1"/>
          </p:cNvSpPr>
          <p:nvPr>
            <p:ph type="title"/>
          </p:nvPr>
        </p:nvSpPr>
        <p:spPr/>
        <p:txBody>
          <a:bodyPr/>
          <a:lstStyle/>
          <a:p>
            <a:pPr eaLnBrk="1" hangingPunct="1"/>
            <a:r>
              <a:rPr lang="fr-FR" altLang="fr-FR" dirty="0" err="1">
                <a:latin typeface="Open Sans Light" panose="020B0306030504020204" pitchFamily="34" charset="0"/>
                <a:ea typeface="Open Sans Light" panose="020B0306030504020204" pitchFamily="34" charset="0"/>
                <a:cs typeface="Open Sans Light" panose="020B0306030504020204" pitchFamily="34" charset="0"/>
              </a:rPr>
              <a:t>Learn</a:t>
            </a:r>
            <a:r>
              <a:rPr lang="fr-FR" altLang="fr-FR" dirty="0">
                <a:latin typeface="Open Sans Light" panose="020B0306030504020204" pitchFamily="34" charset="0"/>
                <a:ea typeface="Open Sans Light" panose="020B0306030504020204" pitchFamily="34" charset="0"/>
                <a:cs typeface="Open Sans Light" panose="020B0306030504020204" pitchFamily="34" charset="0"/>
              </a:rPr>
              <a:t> </a:t>
            </a:r>
            <a:r>
              <a:rPr lang="fr-FR" altLang="fr-FR" dirty="0" smtClean="0">
                <a:ea typeface="ＭＳ Ｐゴシック" charset="-128"/>
              </a:rPr>
              <a:t/>
            </a:r>
            <a:br>
              <a:rPr lang="fr-FR" altLang="fr-FR" dirty="0" smtClean="0">
                <a:ea typeface="ＭＳ Ｐゴシック" charset="-128"/>
              </a:rPr>
            </a:br>
            <a:r>
              <a:rPr lang="fr-FR" altLang="fr-FR" dirty="0" smtClean="0">
                <a:ea typeface="ＭＳ Ｐゴシック" charset="-128"/>
              </a:rPr>
              <a:t>and Play</a:t>
            </a:r>
            <a:endParaRPr lang="fr-FR" altLang="fr-FR" dirty="0">
              <a:ea typeface="ＭＳ Ｐゴシック" charset="-128"/>
            </a:endParaRPr>
          </a:p>
        </p:txBody>
      </p:sp>
      <p:sp>
        <p:nvSpPr>
          <p:cNvPr id="30722" name="Espace réservé du contenu 2"/>
          <p:cNvSpPr>
            <a:spLocks noGrp="1"/>
          </p:cNvSpPr>
          <p:nvPr>
            <p:ph idx="1"/>
          </p:nvPr>
        </p:nvSpPr>
        <p:spPr>
          <a:xfrm>
            <a:off x="628650" y="2362199"/>
            <a:ext cx="7886700" cy="3593089"/>
          </a:xfrm>
        </p:spPr>
        <p:txBody>
          <a:bodyPr/>
          <a:lstStyle/>
          <a:p>
            <a:pPr eaLnBrk="1" hangingPunct="1"/>
            <a:r>
              <a:rPr lang="fr-FR" altLang="fr-FR" u="sng" dirty="0" smtClean="0">
                <a:ea typeface="ＭＳ Ｐゴシック" charset="-128"/>
                <a:hlinkClick r:id="rId2"/>
              </a:rPr>
              <a:t>http</a:t>
            </a:r>
            <a:r>
              <a:rPr lang="fr-FR" altLang="fr-FR" u="sng" dirty="0">
                <a:ea typeface="ＭＳ Ｐゴシック" charset="-128"/>
                <a:hlinkClick r:id="rId2"/>
              </a:rPr>
              <a:t>://www.lyricstraining.com/</a:t>
            </a:r>
            <a:r>
              <a:rPr lang="fr-FR" altLang="fr-FR" dirty="0">
                <a:ea typeface="ＭＳ Ｐゴシック" charset="-128"/>
              </a:rPr>
              <a:t>  (3-level </a:t>
            </a:r>
            <a:r>
              <a:rPr lang="fr-FR" altLang="fr-FR" dirty="0" err="1">
                <a:ea typeface="ＭＳ Ｐゴシック" charset="-128"/>
              </a:rPr>
              <a:t>game</a:t>
            </a:r>
            <a:r>
              <a:rPr lang="fr-FR" altLang="fr-FR" dirty="0">
                <a:ea typeface="ＭＳ Ｐゴシック" charset="-128"/>
              </a:rPr>
              <a:t> </a:t>
            </a:r>
            <a:r>
              <a:rPr lang="fr-FR" altLang="fr-FR" dirty="0" err="1">
                <a:ea typeface="ＭＳ Ｐゴシック" charset="-128"/>
              </a:rPr>
              <a:t>with</a:t>
            </a:r>
            <a:r>
              <a:rPr lang="fr-FR" altLang="fr-FR" dirty="0">
                <a:ea typeface="ＭＳ Ｐゴシック" charset="-128"/>
              </a:rPr>
              <a:t> the lyrics of </a:t>
            </a:r>
            <a:r>
              <a:rPr lang="fr-FR" altLang="fr-FR" dirty="0" err="1">
                <a:ea typeface="ＭＳ Ｐゴシック" charset="-128"/>
              </a:rPr>
              <a:t>famous</a:t>
            </a:r>
            <a:r>
              <a:rPr lang="fr-FR" altLang="fr-FR" dirty="0">
                <a:ea typeface="ＭＳ Ｐゴシック" charset="-128"/>
              </a:rPr>
              <a:t> </a:t>
            </a:r>
            <a:r>
              <a:rPr lang="fr-FR" altLang="fr-FR" dirty="0" err="1">
                <a:ea typeface="ＭＳ Ｐゴシック" charset="-128"/>
              </a:rPr>
              <a:t>songs</a:t>
            </a:r>
            <a:r>
              <a:rPr lang="fr-FR" altLang="fr-FR" dirty="0" smtClean="0">
                <a:ea typeface="ＭＳ Ｐゴシック" charset="-128"/>
              </a:rPr>
              <a:t>)</a:t>
            </a:r>
          </a:p>
          <a:p>
            <a:pPr marL="0" indent="0" eaLnBrk="1" hangingPunct="1">
              <a:buNone/>
            </a:pPr>
            <a:endParaRPr lang="fr-FR" altLang="fr-FR" dirty="0">
              <a:ea typeface="ＭＳ Ｐゴシック" charset="-128"/>
            </a:endParaRPr>
          </a:p>
          <a:p>
            <a:pPr eaLnBrk="1" hangingPunct="1"/>
            <a:r>
              <a:rPr lang="fr-FR" altLang="fr-FR" u="sng" dirty="0">
                <a:ea typeface="ＭＳ Ｐゴシック" charset="-128"/>
                <a:hlinkClick r:id="rId3"/>
              </a:rPr>
              <a:t>http://freerice.com</a:t>
            </a:r>
            <a:r>
              <a:rPr lang="fr-FR" altLang="fr-FR" dirty="0">
                <a:ea typeface="ＭＳ Ｐゴシック" charset="-128"/>
              </a:rPr>
              <a:t> (</a:t>
            </a:r>
            <a:r>
              <a:rPr lang="fr-FR" altLang="fr-FR" dirty="0" err="1">
                <a:ea typeface="ＭＳ Ｐゴシック" charset="-128"/>
              </a:rPr>
              <a:t>vocabulary</a:t>
            </a:r>
            <a:r>
              <a:rPr lang="fr-FR" altLang="fr-FR" dirty="0">
                <a:ea typeface="ＭＳ Ｐゴシック" charset="-128"/>
              </a:rPr>
              <a:t> questions)</a:t>
            </a:r>
          </a:p>
          <a:p>
            <a:pPr eaLnBrk="1" hangingPunct="1"/>
            <a:endParaRPr lang="fr-FR" altLang="fr-FR" dirty="0">
              <a:ea typeface="ＭＳ Ｐゴシック" charset="-128"/>
            </a:endParaRPr>
          </a:p>
        </p:txBody>
      </p:sp>
    </p:spTree>
    <p:extLst>
      <p:ext uri="{BB962C8B-B14F-4D97-AF65-F5344CB8AC3E}">
        <p14:creationId xmlns:p14="http://schemas.microsoft.com/office/powerpoint/2010/main" val="669008851"/>
      </p:ext>
    </p:extLst>
  </p:cSld>
  <p:clrMapOvr>
    <a:masterClrMapping/>
  </p:clrMapOvr>
</p:sld>
</file>

<file path=ppt/theme/theme1.xml><?xml version="1.0" encoding="utf-8"?>
<a:theme xmlns:a="http://schemas.openxmlformats.org/drawingml/2006/main" name="1_UPSACLAY">
  <a:themeElements>
    <a:clrScheme name="UPSACLAY 1">
      <a:dk1>
        <a:srgbClr val="63003C"/>
      </a:dk1>
      <a:lt1>
        <a:srgbClr val="FFFFFF"/>
      </a:lt1>
      <a:dk2>
        <a:srgbClr val="303E48"/>
      </a:dk2>
      <a:lt2>
        <a:srgbClr val="BDC4BC"/>
      </a:lt2>
      <a:accent1>
        <a:srgbClr val="DA5200"/>
      </a:accent1>
      <a:accent2>
        <a:srgbClr val="006996"/>
      </a:accent2>
      <a:accent3>
        <a:srgbClr val="FFFFFF"/>
      </a:accent3>
      <a:accent4>
        <a:srgbClr val="86B700"/>
      </a:accent4>
      <a:accent5>
        <a:srgbClr val="464595"/>
      </a:accent5>
      <a:accent6>
        <a:srgbClr val="80143C"/>
      </a:accent6>
      <a:hlink>
        <a:srgbClr val="63003C"/>
      </a:hlink>
      <a:folHlink>
        <a:srgbClr val="B8ACD7"/>
      </a:folHlink>
    </a:clrScheme>
    <a:fontScheme name="Université Paris-Saclay">
      <a:majorFont>
        <a:latin typeface="Open Sans"/>
        <a:ea typeface=""/>
        <a:cs typeface="Arial Unicode MS"/>
      </a:majorFont>
      <a:minorFont>
        <a:latin typeface="Open Sans"/>
        <a:ea typeface=""/>
        <a:cs typeface="Arial Unicode MS"/>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 refaire" id="{94AEBCF8-AF65-4DB5-B259-1F3F1BE73777}" vid="{6FB0EB57-A501-4BEC-859A-9BC2B4F2B6C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055D020B8AAA645A8F68569F9F0E6F3" ma:contentTypeVersion="1" ma:contentTypeDescription="Crée un document." ma:contentTypeScope="" ma:versionID="1da94ed5020cc77596048814f6b5ea6a">
  <xsd:schema xmlns:xsd="http://www.w3.org/2001/XMLSchema" xmlns:xs="http://www.w3.org/2001/XMLSchema" xmlns:p="http://schemas.microsoft.com/office/2006/metadata/properties" xmlns:ns1="http://schemas.microsoft.com/sharepoint/v3" targetNamespace="http://schemas.microsoft.com/office/2006/metadata/properties" ma:root="true" ma:fieldsID="132a28c79c43b64d99b1aea8d4faede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hidden="true" ma:internalName="PublishingStartDate">
      <xsd:simpleType>
        <xsd:restriction base="dms:Unknown"/>
      </xsd:simpleType>
    </xsd:element>
    <xsd:element name="PublishingExpirationDate" ma:index="9" nillable="true" ma:displayName="Date de fin de planification" ma:description="La colonne de site Date de fin de planification est créée par la fonctionnalité de publication. Elle permet de spécifier les date et heure auxquelles cette page n'apparaîtra plus aux visiteurs du site."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1E291D-40FC-4011-BF6C-18A4649F01FF}">
  <ds:schemaRefs>
    <ds:schemaRef ds:uri="http://schemas.microsoft.com/sharepoint/v3"/>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15EFC84-A360-4120-92EE-C2FE8DBB1D81}">
  <ds:schemaRefs>
    <ds:schemaRef ds:uri="http://schemas.microsoft.com/sharepoint/v3/contenttype/forms"/>
  </ds:schemaRefs>
</ds:datastoreItem>
</file>

<file path=customXml/itemProps3.xml><?xml version="1.0" encoding="utf-8"?>
<ds:datastoreItem xmlns:ds="http://schemas.openxmlformats.org/officeDocument/2006/customXml" ds:itemID="{2185E29A-31CE-4A1F-B010-F131E52C4EB8}">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6020</TotalTime>
  <Words>294</Words>
  <Application>Microsoft Macintosh PowerPoint</Application>
  <PresentationFormat>Présentation à l'écran (4:3)</PresentationFormat>
  <Paragraphs>117</Paragraphs>
  <Slides>15</Slides>
  <Notes>5</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15</vt:i4>
      </vt:variant>
    </vt:vector>
  </HeadingPairs>
  <TitlesOfParts>
    <vt:vector size="24" baseType="lpstr">
      <vt:lpstr>Arial Unicode MS</vt:lpstr>
      <vt:lpstr>Calibri</vt:lpstr>
      <vt:lpstr>ＭＳ Ｐゴシック</vt:lpstr>
      <vt:lpstr>Open Sans</vt:lpstr>
      <vt:lpstr>Open Sans bold</vt:lpstr>
      <vt:lpstr>Open Sans Light</vt:lpstr>
      <vt:lpstr>Wingdings 2</vt:lpstr>
      <vt:lpstr>Arial</vt:lpstr>
      <vt:lpstr>1_UPSACLAY</vt:lpstr>
      <vt:lpstr>Des conseils pour progresser en anglais</vt:lpstr>
      <vt:lpstr>Présentation PowerPoint</vt:lpstr>
      <vt:lpstr>Présentation PowerPoint</vt:lpstr>
      <vt:lpstr>You need  a dictionary</vt:lpstr>
      <vt:lpstr>For your Listening skills</vt:lpstr>
      <vt:lpstr>Let’s watch or listen to the news</vt:lpstr>
      <vt:lpstr>Let’s read about the news</vt:lpstr>
      <vt:lpstr>Practise English  and learn new things</vt:lpstr>
      <vt:lpstr>Learn  and Play</vt:lpstr>
      <vt:lpstr>Learn  and teach</vt:lpstr>
      <vt:lpstr>If you want to read  in English</vt:lpstr>
      <vt:lpstr>Where can you speak English?</vt:lpstr>
      <vt:lpstr>For your speaking skills</vt:lpstr>
      <vt:lpstr>Your CV  in English </vt:lpstr>
      <vt:lpstr>4 other websites you might like</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Virginie Paris</dc:creator>
  <cp:lastModifiedBy>Utilisateur de Microsoft Office</cp:lastModifiedBy>
  <cp:revision>199</cp:revision>
  <cp:lastPrinted>2021-09-08T10:15:19Z</cp:lastPrinted>
  <dcterms:created xsi:type="dcterms:W3CDTF">2020-02-07T10:36:28Z</dcterms:created>
  <dcterms:modified xsi:type="dcterms:W3CDTF">2022-03-23T13:50:29Z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0x0101001055D020B8AAA645A8F68569F9F0E6F3</vt:lpwstr>
  </property>
</Properties>
</file>